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sldIdLst>
    <p:sldId id="256" r:id="rId2"/>
    <p:sldId id="292" r:id="rId3"/>
    <p:sldId id="257" r:id="rId4"/>
    <p:sldId id="258" r:id="rId5"/>
    <p:sldId id="294" r:id="rId6"/>
    <p:sldId id="267" r:id="rId7"/>
    <p:sldId id="259" r:id="rId8"/>
    <p:sldId id="260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95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7" r:id="rId28"/>
    <p:sldId id="282" r:id="rId29"/>
    <p:sldId id="283" r:id="rId30"/>
    <p:sldId id="284" r:id="rId31"/>
    <p:sldId id="289" r:id="rId32"/>
    <p:sldId id="290" r:id="rId33"/>
    <p:sldId id="262" r:id="rId34"/>
    <p:sldId id="287" r:id="rId35"/>
    <p:sldId id="261" r:id="rId36"/>
    <p:sldId id="293" r:id="rId37"/>
    <p:sldId id="288" r:id="rId38"/>
    <p:sldId id="285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1"/>
    <p:restoredTop sz="97030"/>
  </p:normalViewPr>
  <p:slideViewPr>
    <p:cSldViewPr snapToGrid="0">
      <p:cViewPr>
        <p:scale>
          <a:sx n="118" d="100"/>
          <a:sy n="118" d="100"/>
        </p:scale>
        <p:origin x="52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06:35:27.54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24575,'28'0'0,"0"0"0,0 0 0,1 0 0,-1 0 0,22 0 0,3 0 0,-6 0 0,19 0 0,17 0 0,-15 0 0,-12 0 0,32 0 0,26 0 0,-24 0-1418,-24 0 1418,-3 0 0,25 0 0,9 0 0,-8 0 0,-22 0-1102,18 0 1102,-21 1 0,24 1 0,11 0 0,1 1 0,-12-1 0,-22 0 0,25 1 0,-11 1 0,28 2 0,10 0 0,-10 0 0,-30-3 0,4 1 0,-6 1 0,29 3 0,10 1 0,-9 0 0,-29-3 0,11 0 0,-14 1 0,25 1 0,9 2 0,-8-2 0,-26-3 0,14-2 0,-5 0 0,26 1 0,-1 0 0,-26-2 0,0-2 0,-12 2 0,21 1 0,-2 1 0,-23-1 0,-6 0 0,15 2 0,18 0 0,-20-2 0,-22-3 0,6 0 0,2 0 0,-6 0 993,7 0-993,-1 0 1527,-6 0-1527,-24 0 0,-1 0 0,0 0 0,0 0 0,1 0 0,-1 0 0,25 0 0,-18 0 0,56 0 0,-54 0 0,15-6 0,0-1 0,-15 4 0,15-3 0,0 0 0,-15 6 0,17-13 0,-29 10 0,-10-9 0,14 12 0,-1 0 0,0 0 0,0 0 0,1 0 0,-1 0 0,0 0 0,0 0 0,0 0 0,1 0 0,-1 0 0,0 0 0,-12-13 0,9 10 0,-9-10 0,12 13 0,-13-12 0,-2 9 0,-13-10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2:19:29.31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74 24575,'11'-13'0,"-9"-9"0,20 19 0,-8-8 0,11 11 0,-1 0 0,23-11 0,-17 8 0,39-8 0,-39 11 0,38 22 0,-49-5 0,25 7 0,-41-2 0,19-19 0,-19 19-6784,8-8 6784,0-1 0,2 31 0,1-25 0,-3 50 0,-11-39 0,-22 39 0,6-39 0,-53 38 0,47-38 0,-44 17 0,61-22 0,-28-12 0,30-2 0,-8-11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4:29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24575,'5'6'0,"1"-1"0,0 0 0,-1-8 0,-5 1 0,5-4 0,-4-3 0,9 7 0,-9-2 0,4 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4:3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24575,'5'11'0,"-4"0"0,9-5 0,-9 3 0,8-7 0,-3 2 0,0 1 0,4-4 0,-9 9 0,4-4 0,0 0 0,-4 4 0,4-4 0,-5 5 0,0 0 0,0-1 0,0 1 0,0 0 0,0 0 0,0 0 0,0 0 0,0 0 0,-5-5 0,4 3 0,-4-3 0,0 0 0,4 4 0,-4-4 0,0 0 0,-1-1 0,0 0 0,-3-4 0,8-1 0,-9-1 0,9-9 0,-4 4 0,5-5 0,0 0 0,0 5 0,0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4:32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33 24575,'0'-11'0,"5"5"0,-4-4 0,9 9 0,-4-4 0,5 5 0,-1 0 0,1 0 0,0 0 0,0 0 0,0 0 0,0 0 0,-5 5 0,3-4 0,-7 9 0,7-4 0,-8 5 0,9-5 0,-9 3 0,4-3 0,0 0 0,-4 4 0,4 1 0,-5 1 0,0 4 0,0-5 0,0-1 0,0 1 0,0 0 0,0 0 0,0 0 0,0 0 0,-5-5 0,4 3 0,-4-3 0,0 5 0,4 0 0,-9 0 0,9 0 0,-8-5 0,7 3 0,-7-7 0,8 7 0,-9-7 0,4 2 0,-5-4 0,0 0 0,0 0 0,5-4 0,-3 2 0,3-2 0,0-1 0,1-1 0,5-5 0,-5 5 0,4-4 0,-4 4 0,0 0 0,4-4 0,-4 4 0,5-4 0,0-1 0,-5 5 0,4-4 0,-4 4 0,5-5 0,0 0 0,0 0 0,0 1 0,0-1 0,0 0 0,0 0 0,0 0 0,0 0 0,0 0 0,0 1 0,0-1 0,5 5 0,-4-4 0,9 9 0,-4-4 0,0 5 0,-1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4:34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24575,'11'0'0,"5"0"0,-4 0 0,4 0 0,-5 0 0,4 0 0,-3 0 0,4 0 0,-5 0 0,0 0 0,0 0 0,-5 0 0,-2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4:3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24575,'0'11'0,"0"0"0,0 0 0,0 0 0,0 0 0,0-1 0,0 1 0,0 0 0,0 0 0,0 0 0,0 0 0,0 4 0,0-3 0,0 4 0,0-5 0,0 0 0,0 0 0,0 0 0,0-1 0,0 1 0,0-5 0,0-1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52:55.98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398 142 24575,'0'28'0,"0"0"0,0 0 0,-12 13 0,9-9 0,-10 8 0,13 14 0,-12-7-4252,4 6 1,0 0 4251,-8 1-1409,8 35 0,4 0 1409,4-35-1012,0 9 1,0 15 0,0-16 1011,0-14-1015,0 47 1,0 1 1014,0-46 0,-3 48 0,6-5 0,9-58 490,-5 41 1,2-2-491,7-46 718,4 29 0,-3 3-718,-11-23 3137,20 42-3137,-26-48 4780,0 10-4780,0-13 2981,0 0-2981,0 0 0,0 1 0,0-1 2883,0 0-2883,0 0 0,0 26 0,0-20 0,0 57 0,0-53 0,0 53 0,0-57 186,12 32-186,-9-35 0,10 10 0,-13-13 0,12-12 0,-9 9 0,10-9 0,-13 12 0,13 0 0,-10 0 0,22-12 0,-10 9 0,14-22 0,11 22 0,-8-22 0,21 23 0,-22-23 0,48 9 0,-42-12 0,27 2 0,1-4 0,-21-10-3392,50 11 0,3-1 3392,-31-24 0,9 22 0,18 6 0,-16-3-216,-8-11 216,21 9 0,22 4 0,-23 1 0,-23-2 0,2 0 0,23 0 0,-1 0 0,-22 0-4465,-5 0 4465,15 0 0,10 0 0,0 0 0,-10 0-201,-15 0 201,2 0 0,22 0 0,0 0 0,-22 0 0,-2 0 0,23 0 0,22 0 0,-23 0 0,-29 0 0,22 0 0,20 0 0,-20 0 0,-21 0 0,24 0 0,22 0 0,-21 0 0,-22 0 0,22 0 0,21 0 0,-22 0 0,-24 0 0,21 0 0,25 0 0,-5 0 0,-25 0 0,-3 0 0,0 0 1262,-3 0 0,-1 0 0,5 0-1262,6 0 0,9 0 0,-6 0 0,-19 0 0,-1 0 0,25 0 0,23 0 0,-22 0 0,-27 0 0,23 0 0,21 0 0,-21 0 0,-26 0 0,18 0 0,18 0 0,-16 0 0,-10 0 0,6 0 0,15 0 0,-14 0 201,-8 0-201,4 0 0,13 0 0,-16 0 0,-16 0 0,40 0 0,-1 0 0,-45 0 0,20 0 0,0 0 0,-26 0 0,53 0 0,-57 0 0,45 0 0,-45 0 0,57 0 0,-53 0 0,19 0 0,2 0 0,-19 0 0,19-6 0,-1-1 0,-21 4 6341,42-9-6341,-48 12 436,10-13-436,-13 10 0,25-10 0,-18 13 0,43-12 0,-43 9 0,43-10 0,-44 13 902,20-12-902,-26 8 0,13-21 0,-10 22 0,10-9 0,-25-1 0,9 10 0,-10-10 0,14 13 0,-1 0 0,-13-12 0,11 9 0,-11-10 0,13 13 0,-12-12 0,9 9 0,-9-10 0,0 0 0,-4-2 0,-12-13 0,0-1 0,0 1 0,0 0 0,0-25 0,0 18 0,0-56 0,0 54 0,0-54 0,0 56 0,0-43 0,0 43 0,0-43 0,0 43-3392,0-16 0,0-1 3392,0 11-1181,0-29 1,0-1 1180,0 27 0,0-21 0,0 1 0,0 27 0,6-21 0,1 0 0,-4 17 0,4-23 0,-2-1 0,-5 25 0,0-19 0,0 2 0,0 19-812,0-20 1,0 0 811,0 17 0,0-17 0,0 0 0,0 21 0,0-27 0,0-1 0,0 21 0,0-21 0,0 2 0,0 25-177,0-14 0,0 0 177,0 15 4475,0-42-4475,0 48 2881,0-22-2881,0 21 2793,-12 4-2793,-4 16 738,-12 12-738,12 12 0,-9-9 235,9 10-235,1-1 0,-10-8 0,9 8 0,-12 1 0,0-10 0,-26 22 0,20-22 0,-17 10 0,-2-1 0,13-9 0,-19 10 0,1-1 0,21-9 0,-21 16 0,0 0 0,17-13-3392,-23 14 0,-1-2 3392,25-15-2269,-42 10 1,-2-1 2268,33-9-1012,-12 5 1,-15 2 0,16-3 1011,11-3-677,-14 0 1,-18 1 0,15-2 676,2-3 0,1 0 0,-13 0 0,14 0 0,5 0 0,-5-3 0,-14-2 0,16 1 0,8 0 0,-12 0 0,-18-1 0,18 2 0,16 3 0,-20-3 0,-18-2 0,17 0 0,15 2 0,-32-4 0,-24-3 0,20 2 0,14 5 0,4 1 0,-22-1 0,-1 0 0,19-2 0,24-1 0,1 0 0,-23 4 0,-18 3 0,1-1 0,20-2 0,-14-11 0,-6 11 0,-19 3 0,25 0 0,27-1 0,-18 0 0,-20 0 0,20 0 0,25 0 141,-14 0 1,-16 0 0,17 0-142,16 0 0,-13 0 0,-15 0 0,15 0 0,13 0 0,-17 0 0,-16 0 0,16 0 0,14 0 0,-17 0 0,-19 0 0,19 0 0,17 0-142,-21 0 1,-19 0-1,18 0 142,19 0 0,-15 0 0,-17 0 0,18 0 0,20 0 0,-13 0 0,-15 0 0,15 0 0,13 0 312,-46 0 1,0 0-313,49 0 0,-36 0 0,0 0 0,39 0 0,-33 0 0,1 0 0,32 0 0,-33 0 0,0 0 0,33 0 0,-45 0 0,-1 0 0,40 0 323,-46 0 1,1 0-324,48 0 0,-42 6 0,-1 1 0,43-4-356,-30 4 1,0-2 355,37-5 265,-25 6 0,1 1-265,23-4 658,-23 4 1,0-1-659,23-6-392,-23 0 0,-1 0 392,25 0 1325,-19 0 0,2 0-1325,19 0 2868,-28 0-2868,63 0 2164,6 0-2164,25 0 0,13 0 0,-22 12 0,30-10 0,2-1 0,-19 12 0,46-13 0,-65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52:57.28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0 114 24575,'29'0'0,"-1"0"0,0 0 0,0 0 0,1 0-9831,-1 0 8341,0 0 1490,0 0-666,63 0 666,-47 0 1017,40-5 0,11-3-1017,-38 1 0,-1-1 0,9 0 0,1 0 0,4-6 0,-11 3 0,-21 8 0,27-22 0,-36 21 0,-14-8 0,-2 12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52:59.22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 24575,'0'28'0,"0"0"0,0 25 0,0-18 0,0 31 0,0-35 0,0 10 0,0-13 0,0 0 0,0 0 0,0 1 0,0-1 0,0 0 0,0 0 0,0 1 0,0-1 0,0 0 0,0 0 0,0 0 0,0 1 0,0-1 0,0 0 0,0 0 0,13-12 0,-10 9 0,9-9 0,-12-1 0,0-2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53:01.90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29 0 24575,'0'29'0,"0"-1"0,-13-12 0,10 9 0,-9-10 0,12 26 0,0-10 0,0 10 0,0 13 0,0-20 0,5 17 0,2 1 0,-4-11 0,10 24 0,-1-1 0,-9-23-3392,10 41 0,0 2 3392,-10-34-1632,3 46 0,0-1 1632,-6-48-1728,6 49 1,1 0 1727,-4-46-771,1 16 1,1 17 0,-2-16 770,-3-14 0,4 14 0,1 16 0,-1-16 0,-1-17-137,5 13 1,2 15 0,-3-15 136,-4-13 295,4 46 1,-1-1-296,-6-48 0,0 25 0,0-3 0,0-31 616,0 20 0,0 0-616,0-17 1302,0 17 1,0 0-1303,0-21 0,0 42 0,0-48 3811,0 10-3811,0-13 3913,0 13-3913,12-22 0,-8 18 3156,8-21-3156,1 0 915,-10 9-915,22-9 0,-9-1 0,-1 10 0,10-22 0,16 23 0,-6-23-3392,22 3 0,2 0 3392,-15-6-2269,50 0 1,3 0 2268,-44 0-1012,17 0 1,19 0 0,-19 0 1011,-17 0-677,24-6 1,20-5 0,-17 3 676,-8 2 0,8-9 0,17-5 0,-16 5 0,-3 8 0,-4-3 0,13-4 0,-16 1 0,-5-3 0,13 10 0,18 2 0,-19-2 0,-19-6 0,19 6 0,19 2 0,-18 1 0,-13 0 0,13-4 0,19-3 0,-18 2 0,-7 5 0,15-3 0,20-3 0,-25-1 0,-36-6 0,26 7 0,21 0 0,-23-1 0,-33-6 368,50 7 1,2 6-369,-46 3 1196,15 0 1,-2 0-1197,-22 0 3580,18 0-3580,-37-13 5352,9 10-5352,-9-9 4322,12 12-4322,-13-13 0,11 10 0,-11-10 0,13 13 0,1-12 0,-1 9 0,13-22 0,-10 21 0,22-8 0,-34-1 0,6-2 0,-25-14 0,0 1 0,0 0 0,0 0 0,0 0 0,0-1 0,0 1 0,0 0 0,-12 0 0,9-1 0,-10 1 0,13 0 0,0-25 0,0 18 0,0-56 0,0 54 0,0-21 0,0 0 0,0 17 0,0-23 0,0-1 0,0 24 0,0-29 0,0-1 0,0 27 0,0-32 0,0-1 0,0 33 0,0-38 0,0-2 0,0 24 0,0-25 0,0 1 0,0 27-3575,0-34 3575,0 63 0,0 0-917,0 0 917,0 0 0,0-1 0,0-37 0,0 29 0,0-54 0,0 56 0,0-30 0,0 33 3381,0-9-3381,0 13 1111,0 0-1111,0 0 0,0 0 0,0-1 0,0 1 0,0 0 0,0-25 0,0 18 0,0-18 0,0 25 0,-13 12 0,10-9 0,-22 22 0,10-10 0,-14 13 0,1 0 0,-38 13 0,29 2-3392,-32 4 0,-3 3 3392,12 9 0,-31-4 0,0 0-80,31 4 80,-7-12 0,-15-1 0,15-2 0,11 3 0,-15-5 0,-17 0 0,18-4-4510,20-7 4510,-5 3 0,-6 1-1184,-6-1 0,5 0 1184,-4-3 0,-16 1 0,-21 1 0,18-1 0,10-4 0,-16 0 0,-21 0 0,24 0-17,28 0 17,-21 0 0,-22 0 0,8 0 0,13 0 0,4 0 0,-11 0 0,-1 0 0,-1 0 0,16 0 0,37 0 0,-27 0 3329,36 0-3329,1 0 3532,0 0-3532,0 0 6727,-1 0-6727,1 0 171,0 0-171,0 0 0,0 0 0,-1 0 0,1 0 0,-25 0 0,18 0 0,-43 0 0,43 0 0,-30 0 0,33 0 0,-9 0 0,13 0 0,0 0 0,0 0 0,0 0 0,-1 0 0,1 0 0,12 0 0,4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53:04.77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 24575,'0'28'0,"13"-12"0,-10 9 0,10-10 0,-1 14 0,-9-1 0,10 0 0,-1-12 0,4 21 0,0-18 0,16 30 0,-1 6 0,-19-12 0,44 34 0,1 0 0,-41-33-3392,41 15 0,-1-2 3392,-44-22 0,51 5 0,-60-15 0,22-21 0,-22 21 0,22-22 0,-22 22 0,22-22 0,-9 10 6784,12-13-6784,1 0 0,-14-13 0,10-15 0,-9-4 0,25-33 0,-22 30 0,7-22 0,-2-2 0,-18 15 0,17-21 0,4 2 0,-8 25-1696,22-40 0,-26 59 0,-2-6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2:19:29.54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24575,'25'11'0,"-1"-8"0,-10 19 0,-3-20 0,-11 9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08.49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0 24575,'0'22'0,"0"0"0,0 0 0,0 40 0,0-30 0,9 19 0,4-21 0,-1-16 0,17 48 0,-24-33 0,35 33 0,-35-38 0,34 28 0,-24-25 0,16 5 0,-8-23 0,-1-9 0,-10 0 0,-2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12.02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34 0 24575,'0'23'0,"0"-1"0,0 0 0,-9 0 0,6 0 0,-7 0 0,10 0 0,-9-10 0,6 8 0,3-18 0,3-2 0,6-12 0,1 0 0,-7-8 0,16 8 0,-16-10 0,16 0 0,-16 0 0,16-10 0,-6 17 0,9-5 0,0 20 0,0 0 0,0 10 0,0-7 0,-10 16 0,8-16 0,-8 7 0,1-1 0,6-6 0,-16 7 0,7-10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16.32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24575,'0'22'0,"0"0"0,0 0 0,0 10 0,0-8 0,19 48 0,-14-40 0,9 19 0,2-2 0,-4-27-8503,0 67 8503,8-80 1719,-18 50-1719,8-44 0,-10 7 0,0-12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16.9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45 1 24575,'22'0'0,"0"0"0,0 0 0,0 0 0,0 0 0,-9 10 0,-4 2 0,-9 10 0,0 0 0,0 0 0,-9-9 0,-4 6 0,1-7 0,-17 11 0,24-1 0,-35 0 0,26-10 0,-18 8 0,20-18 0,2 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17.58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0 155 24575,'13'-9'0,"6"6"0,-16-16 0,16 16 0,-6-7 0,-1 0 0,8 8 0,-8-8 0,10 10 0,-10-10 0,18 8 0,-16-18 0,18 18 0,-19-18 0,-4 8 0,-18 0 0,-4 2 0,-9 10 0,0 0 0,0 10 0,0-8 0,0 18 0,0-18 0,0 28 0,9-16 0,-6 18 0,16-10 0,-6 10 0,9-7 0,9-3 0,-6-2 0,36-8 0,-22 0 0,35 8 0,-28-18 0,18 8 0,-17-10 0,7 0 0,-20-10 0,-2-2 0,-1 0 0,-6-8 0,7 8 0,-10-1 0,0 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19.58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22 0 24575,'0'22'0,"0"0"0,0 0 0,0 0 0,0 1 0,0-1 0,0 0 0,-10-10 0,8 8 0,-8-8 0,10-10 0,0-4 0,0-20 0,0 0 0,0 0 0,0 0 0,10 9 0,-8-6 0,18 6 0,-17-9 0,26 10 0,-24-8 0,24 18 0,-16-8 0,9 10 0,-10 10 0,8-8 0,-18 18 0,8-8 0,0 1 0,-8-4 0,8-9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20.14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0 24575,'12'10'0,"-2"2"0,-10 10 0,0 0 0,0 1 0,0-1 0,10 10 0,-8-8 0,8 37 0,-10-31 0,0 51 0,0-52 0,0 43 0,0-45 0,0 14 0,10-29 0,-7-12 0,16-2 0,-16-18 0,6 18 0,-9-8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20.73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1 111 24575,'0'-22'0,"0"0"0,0 0 0,10 10 0,2 2 0,0 0 0,8 7 0,-8-6 0,10 9 0,0 0 0,0 0 0,0 0 0,-9 9 0,-3 4 0,-1-1 0,-6 8 0,7-8 0,-10 10 0,0 10 0,0-8 0,-10 18 0,-2-17 0,-20 26 0,17-24 0,-24 15 0,24-30 0,-17-12 0,20-12 0,2-10 0,10 0 0,0 0 0,0 0 0,0 0 0,0-20 0,0 15 0,10-5 0,-8 12 0,18 18 0,-18-8 0,8 10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21.68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177 0 24575,'-22'0'0,"0"0"0,9 10 0,-6-8 0,7 8 0,-11 0 0,11 2 0,-7 1 0,16 6 0,-17-16 0,18 16 0,-8-6 0,20-1 0,2-2 0,1 0 0,6-8 0,-7 8 0,1 0 0,6-8 0,-6 8 0,9 0 0,-10 2 0,-12 0 0,-12-2 0,-10-10 0,9 10 0,-6-8 0,6 8 0,-9 0 0,0-8 0,10 8 0,2-10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22.35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133 1 24575,'-22'0'0,"-1"0"0,11 9 0,-7-6 0,6 7 0,1-1 0,-8 4 0,18 9 0,-8 0 0,10 0 0,0 0 0,10-10 0,2-2 0,0-20 0,8 8 0,-17-18 0,16-2 0,-7 7 0,1-14 0,-3 36 0,-10-4 0,9 9 0,-6 8 0,7-8 0,-10 10 0,9-10 0,4-2 0,-1-10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2:19:30.00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50 25 22581,'11'-14'0,"2"3"972,12 11-972,0 0 0,-1 0 334,1 0-334,0 0 170,-1 0-170,12 11 0,-20 3 0,17 44 0,-30-25 0,3 17 0,-1 1 0,-5-15-3133,-10 25 0,-2 1 3133,7-24-2269,-27 24 1,-2 0 2268,23-27-184,-33 11 1,0-1 183,33-15 0,-54 5 0,48-24 0,-8-11 0,14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22.97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79 24575,'0'22'0,"0"0"0,10-10 0,-8-12 0,18-2 0,-17-18 0,16 8 0,-16-10 0,16 9 0,-16-6 0,16 16 0,-16-16 0,16 16 0,-16-16 0,17 16 0,-18 3 0,18 3 0,-18 16 0,8-7 0,0 1 0,-8 16 0,8-14 0,-10 17 0,10-20 0,2-2 0,10-10 0,0 0 0,0-10 0,0 8 0,0-8 0,-9 0 0,6 8 0,-16-18 0,7 17 0,-10-6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23.28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0 24575,'0'23'0,"0"-1"0,0 0 0,0 0 0,0 0 0,0 10 0,0-8 0,10 28 0,-8-25 0,8 54 0,-10-49 0,0 59 0,0-62 0,0 42 0,0-44 0,0 15 0,0-40 0,0-4 0,0-20 0,10 10 0,-7-8 0,6 8 0,-9-1 0,0 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23.81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89 1 24575,'22'0'0,"0"0"0,-10 10 0,8-8 0,-18 18 0,8-8 0,-10 10 0,0 0 0,-10 0 0,8 0 0,-8 1 0,0-11 0,8 7 0,-8-6 0,10 9 0,-10-10 0,8 8 0,-18-18 0,8 8 0,-1 0 0,-6-8 0,6 8 0,-9-10 0,10-10 0,2 8 0,10-8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24.29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45 1 24575,'-13'10'0,"4"2"0,9 10 0,0 0 0,0 0 0,0 0 0,0 0 0,0 1 0,0 8 0,0-6 0,0 7 0,0-10 0,0 10 0,0-8 0,0 8 0,-10-10 0,7-9 0,-7-3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25.02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1 101 24575,'22'0'0,"0"0"0,0 0 0,0 0 0,0 0 0,0 0 0,-9-9 0,-3-4 0,-10-9 0,0 0 0,-10 10 0,-3 2 0,1 0 0,-7 8 0,6 2 0,1 12 0,2 10 0,10 0 0,0 0 0,0 0 0,0 0 0,0 1 0,0-1 0,0 0 0,0 0 0,0 0 0,0 0 0,10-10 0,2-2 0,10-10 0,0 0 0,1 0 0,-1 0 0,-10-10 0,8-2 0,-18-10 0,18 10 0,-8 2 0,10 10 0,0 0 0,-10 0 0,-2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3:25.29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0 24575,'10'12'0,"-8"8"0,8-18 0,-10 8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1:1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862 199 24575,'-79'-16'0,"-1"0"0,1-1 0,22 5 0,-19-19 0,27 3 0,103 26-4449,14-4 1,-3 2 4448,-28 4 0,34-10 2423,-42 8-2423,53-13 0,6 0 0,-37 10 0,46-5 0,-5 1 1396,-58 9-1396,18 0 0,-54 0 0,-60 0 0,30 0-853,-60 0 0,-5 0 853,43 0 0,-30 5 0,-25 3 0,25-2-8,30-1 8,-31 5 0,-25 5 0,28-1 0,38 1 0,-20-2 0,-15 1 0,25 1 0,39 0 0,-43 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1:1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1645 243 24575,'-59'10'0,"7"-7"0,30 6-9831,-20-9 8341,15 0 1490,-14 0-1078,-14 0 1,-1 0 1077,2 0-440,-42 0 1,1 0 439,43 0 0,-18 5 0,10 0 0,50-2 3034,-17 7-3034,49-10 0,1 0 0,39-5 0,6 0 0,-19 2 0,14-1 0,23-2 0,3 1 0,-21 1 3775,9 1-3775,-9 0 0,24-1 0,9-1 0,-7 1 0,-22 1-981,26 0 981,-20-1 0,27-3 0,7 0 0,-8 0 0,-27 3 0,11-1 0,-17-1 0,23-3 0,7-1 0,-9 1 0,-25 3 0,-1 2 0,11-5 0,15-3 0,-33 3-237,-49 7 237,17-8 5803,-49 10-5803,-63-5 0,-9 0 139,32 3-139,-19-1 0,-32 0 0,-1 0 0,27 2 0,1 1 0,11 0 0,-27 0 0,-9 0 0,9 0 0,26 0 0,-12 0 0,15 0 0,-26 0 0,-7 0 0,10 0 0,26 0 0,-2 0 0,-1 0 0,-25 0 0,2 0 0,27 0-4880,18 0 4880,-18 0 0,-2 0-197,0 0 197,36 0 0,-16 0 0,83-10 636,-3 7-636,57-2 0,7 1 5926,-29 4-5926,2 0 0,22 0 0,0 0 0,-21 0 0,4 0 0,22 0 0,23 0 0,-28 0 0,-36 0 0,39 0 0,-13 0 0,-68 0 0,17 0 694,-49 0-694,-42 0 0,-12 0-1194,-15 0 1194,9-2 0,-24-1 0,-3 0 0,21 1-817,24 1 0,-2-1 817,-18-1 0,-23-1 0,-7-1 0,10 1 0,27 1-5266,-11 0 5266,12 0 0,-13-1 0,6 1 0,-3 3 0,12 0-373,8 0 373,-34 1 0,18 8 728,75 4-728,-8-1-1615,68 4 0,24-3 1615,-20-8 0,25 4 0,22 3 0,-20-3 0,-16-7 0,12 3 0,10 0-1372,4-4 1,-9-2 1371,-14 1-625,11 2 1,18 2-1,-22 0 625,-26-2 2106,29 8-2106,-172 0 0,47-8 0,-18 2 0,-25 2 0,-2 0 0,20-2 0,-12-2 0,1 4 0,-26 3 0,2-1 0,26-1 3149,9-2-3149,3 7 0,-12 7 0,23-1 4190,36-1-4190,9 15 0,27-22 0,25-10-2269,41 4 1,3 2 2268,-27-4 0,20 0 0,31 1 0,2 0 0,-28-1 3527,2-2-3527,-17 0 0,23 0 0,8 0 0,-6 0 0,-22 0 0,-17 0 0,-2 0 0,29-2 0,20-1 0,-1 0 0,-22 1 0,9 0 0,-7-4 0,11 0 0,-47 8 0,-59 8 0,53-8-2101,-116 8 0,-35 0 2101,46-8 1945,-10 3 1,-10 0-1946,-19-4 0,11-2 0,30 1 0,-28 2 0,-24 2 0,27 0 0,40-2 0,-42 8 0,99-10 985,33 0-985,10 0 0,-1 0 0,-8 0 0,21-3 0,18-1 0,-17 1 6617,-15 1-6617,21-4 0,19-2 0,-19 2-6281,-24 4 6281,14-4 0,0 2 0,-8 4 0,-62 0 0,32 0 0,-67 5 0,-49 3 0,15-2-827,13-1 827,1 1 0,-24 3 0,-9 1 0,6-1 0,21-3 0,18-4 0,0 1 0,-15 1 0,-20 3 0,-5 0 0,6 0 0,21-3 0,-25-2 0,18 4 0,-10 2 0,30-2 6374,44-4-6374,41 8 0,4-10-3187,20 0 0,-1 0 3187,-26 0 0,23 0-3325,-20 0 3325,-8 0 0,18 0 0,-8 0 0,1-10 0,-3 8 0,-1-8 0,14 10 0,-9 0 0,38-7 0,26-5 0,-16 2 0,2 2 0,-18 0 0,23-4 0,8-2 0,-8 0 0,-23 4 0,18-8 0,-18 9 0,19-1 0,-3 0 0,-24-2 614,-13-10-614,51 9 0,-110 3 0,-38 8 0,-10 4 0,-4-2-842,-2 2 1,-20 1 0,-3 0 0,18-1 841,22-1 0,-3 1 0,-22 1 0,-24 1 0,-7 1 0,8-1 0,25-1 0,-17 0 0,13-1 0,-15 2 0,11 0-98,13 0 1,13 1 97,8 8 0,-15-7 0,21 0 0,92 5 0,26-2 2799,-24-7-2799,24-3 0,32-1 0,2-2 0,-27 1 3606,6-2-3606,-15-2 0,26-4 0,8-1 0,-8 1 0,-25 3-931,16 1 931,-24-4 0,12-4 0,-1 2 0,1 4 0,0 3 0,-14-1-320,4-8 320,25 4 0,21 0 0,-43 3 0,-64 6 0,54-8-1168,-109 8 1,-48 3 0,12 0 1167,3-1 0,2 0 0,-27 0 0,-11 0 0,6 0 0,23 0-195,15 0 1,0 0 194,-7 0 0,-22 0 0,-10 0 0,-1 0 0,11 0 0,21 0 0,3 0 0,3 0 0,-8 1 0,-20 1 0,-4 1 0,9-1 0,25 0 1281,-11 0-1281,-22 7 0,27 2 250,73-9-250,55 8 0,-18-10 4652,37 0-4652,24-9 0,-1-1 1030,-20 5-1030,6-4 0,28-5 0,0 0 0,-26 2 0,-4-6 0,2 6 0,25-1 0,0-1 0,-29 2 0,-15-3 0,25 2 0,21-2 0,-32 4 0,-51 6 0,62-15 4308,-147 20-4308,29 0-2140,-29 3 0,-20 1 0,14-1 2140,8 0 0,-31 5 0,-27 4 0,28-3-4294,35-4 4294,-20 4 0,-2 2 491,5-2-491,46 4 0,-24-1 0,91-2 0,-13-10 4537,42 0-4537,-44 0 6784,-5 0-6784,-24 0 0,-30 0 0,8-10 0,-8 8-3392,-18-4 0,-1 2 3392,9 4-2269,-56-5 1,-2 0 2268,53 2 0,-36-2 0,26 1 0,89 4 0,-39 0 0,44 1 0,52 2 0,13 0 0,-24-1-1209,16 1 1209,-31-2 0,24 1 0,14-1 0,5 1 0,-3 0 0,-12-1 0,-19 0 0,2-1 0,2 0 0,0 0 0,23 0 0,13 0 0,4 0 0,-5 0 0,-13 0 0,-23 0 0,-5 0 0,-3 0 0,5 0 0,20 0 0,10 0 0,-3 0 0,-12 0 0,-23 0 0,14 0 0,-6 0 0,10 0 0,-27 0 0,-43 0 0,-2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14.02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0 267 24575,'0'-22'0,"10"10"0,-8-8 0,18 8 0,-8 0 0,1-8 0,6 17 0,-16-16 0,26 7 0,-24-11 0,54 1 0,-39 10 0,28-4 0,4 3 0,-17 8-3392,29-10 0,2 0 3392,-30 13-2269,39-3 1,0 0 2268,-36 5-1517,50 0 0,2 0 1517,-47 0-1015,55 0 1,1 0 1014,-56 0 1014,8-1 1,6 2-1015,1 8 0,-7 2 3034,-8-6-3034,51 10 0,-1-1 4537,-53-12-4537,40 15 0,8 6 0,-34-5 0,-2 1 0,0-2 0,2 2-2269,29 14 1,-9-7 2268,-35-18-1517,30 21 0,-1 0 1517,-34-21 0,46 41 0,-57-44 3034,8 34-3034,-20-24 0,8 27 0,-8-28 4537,10 35-4537,-9-31 6784,-3 33-6784,-10-26 0,0 16 0,0-16 0,-10 26 0,7-24 0,-36 45 0,32-43 0,-62 42 0,49-54 0,-28 10 0,-4-5 0,17-17 0,-39 11 0,-1-2 0,33-12 0,-47 4 0,-1-2 0,38-4-3392,-43 0 0,-1 0 3392,42 0-2269,-42-4 1,3-2 2268,51 4-1055,-46-8 0,-3 0 1055,39 8-1168,-34-13 1,1 0 1167,36 10 0,-37-13 0,2-3 0,43 6 491,-40-5 0,2-1-491,42 6 431,-23-11 0,0 3-431,28 15 0,-49-41 0,54 45 3248,-15-26-3248,30 18 4858,-8-10-4858,8 9 3483,-10-16-3483,10 14 2333,-8-17-2333,8 20 0,0-8 0,2 18 0,10-8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15.30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0 133 24575,'10'-22'0,"-8"0"0,18 9 0,-8 4 0,0-1 0,8 7 0,-8-6 0,1-1 0,6 7 0,-6-7 0,18 1 0,-6 6 0,27-7 0,-25 10 0,24 0 0,-26 0 0,7 0 0,-10 0 0,0 0 0,0 0 0,-10 10 0,37 2 0,-29 1 0,51 6 0,-44-16 0,34 26 0,-34-24-6784,35 34 6784,-45-24-199,42 27 199,-52-18 0,52 18 0,-42-27 0,45 34 0,-35-42 0,14 42 0,-19-44 6686,10 44-6686,-7-41 297,-3 31-297,-3-17 0,-16 32 0,7-15 0,-10 42 0,0-51 0,0 61 0,0-59 0,-10 39 0,7-47 0,-6 8 0,-1-20 0,-2-2 0,-11-10 0,1 0 0,-10 0 0,8 0 0,2-10 0,-27-2 0,29-10 0,-28 5 0,-4 2 0,17 0 0,-20-10 0,0 1 0,23 17 0,-49-42 0,64 34 0,-32-17 0,44 10 0,-35 0 0,26 10 0,-8-18 0,2 25 0,18-24 0,-18 27 0,8-28 0,-1 15 0,-6-7 0,6 12 0,-9 1 0,0 6 0,10-16 0,2 16 0,10-7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2:19:30.21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25 24575,'14'11'0,"-3"-19"0,-11 5 0,0-11 0,0 4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18.89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 24575,'0'22'0,"0"0"0,0 0 0,0 0 0,0 0 0,0 0 0,0 10 0,0-7 0,0 26 0,10-24-3392,-1 24 0,4-1 3392,11-23-2032,2 42 1,0-1 2031,1-41-1018,18 42 1,1 2 1017,-12-34 0,22 24 0,-1-2 0,-24-27-698,16 9 1,-3-1 697,-24-13 3072,49 25-3072,-62-28 3911,32 8-3911,-26-19 3531,-1 6-3531,7-16 0,-16 6 0,7-9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19.37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89 1 24575,'0'22'0,"-10"-10"0,7 8 0,-6-8 0,9 10 0,0 0 0,0 0 0,0 0 0,0 0 0,9-9 0,-6 6 0,7-6 0,-20-1 0,-2 7 0,-10-16 0,9 17 0,-6-18 0,16 18 0,-7-8 0,10 0 0,0-2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22.36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265 0 17698,'0'22'0,"-9"-10"3088,6 8-3088,-7-8 0,0 10 0,8 1 1178,-8-1-1178,0 10 0,8-8 0,-28 47 0,26-39 0,-10 19 0,-2-1 0,4-18 0,1 27 0,0 2 0,-2-24 0,2 23 0,3 0 0,5-28 0,-5 23 0,-3 0 0,-2-20 0,7 20 0,0 0 0,-4-23 0,4 23 0,3 0 0,0-20 0,-2 25 0,0 0 0,5-26 0,0 22 0,0-1 0,0-23 0,5 18 0,0 0 0,-2-18-5505,16 59 5505,-16-61 341,16 60-341,-16-58 0,7 19 0,-1-1 0,-6-18-582,16 59 582,-16-62-267,17 42 267,-18-44 5873,18 35-5873,-18-35 1382,18 24-1382,-18-26 919,18 16-919,-18-16 450,18 7-450,-18-10 0,8 0 0,-10 0 0,10-10 0,-8 8 0,8-8 0,-10 10 0,0 0 0,10-9 0,-7 6 0,6-6 0,1-1 0,-7 7 0,6-6 0,-9 9 0,10-10 0,-7 8 0,7-8 0,-1 0 0,-6 8 0,7-8 0,-1 0 0,-6 8 0,7-8 0,0 1 0,-8-13 0,8-13 0,-10-9 0,0 0 0,0 10 0,0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23.44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 24575,'22'0'0,"0"0"0,0 0 0,1 0 0,-11 10 0,27-8 0,-22 8 0,45-10 0,-35 0 0,14 0 0,-19 0 0,-9 10 0,6-8 0,-16 18 0,7-8 0,-10 10 0,0 0 0,0 0 0,9 0 0,-6 0 0,7 1 0,-10-1 0,0 0 0,0 0 0,0-10 0,0-2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24.43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45 1 24575,'-10'12'0,"7"7"0,-7-6 0,1-1 0,6 8 0,-7-8 0,10 10 0,0 0 0,10 0 0,2-10 0,1 8 0,6-18 0,-6 8 0,-1 0 0,8-7 0,-8 6 0,10 1 0,0-7 0,10 6 0,-8-9 0,-1 10 0,-4-7 0,-16 16 0,6-6 0,-9 9 0,0 0 0,0 0 0,-9-10 0,-13 18 0,-3-25 0,-7 24 0,10-27 0,10 8 0,2-10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24.76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23 24575,'22'0'0,"0"0"0,0 0 0,0 0 0,0 0 0,-9-10 0,6 8 0,-7-8 0,11 10 0,-11 0 0,-2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25.53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22 23 24575,'10'-12'0,"2"2"0,10 10 0,0 0 0,-9 10 0,6 2 0,-16 10 0,7 0 0,-10 0 0,0 0 0,0 0 0,-10-9 0,7 6 0,-7-6 0,1 9 0,-4-10 0,-9 8 0,10-8 0,-8 0 0,18-12 0,-18-2 0,18-18 0,-8 8 0,10-10 0,0 0 0,0-1 0,0 1 0,0 0 0,10 10 0,-8-8 0,8 18 0,-10-8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29.42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67 44 24575,'10'-12'0,"-8"-8"0,18 18 0,-8-8 0,10 10 0,-9 10 0,6-8 0,-16 18 0,7-8 0,-10 10 0,0 1 0,0-1 0,-10-10 0,7 8 0,-6-8 0,-1 0 0,7 8 0,-7-8 0,1 10 0,6 0 0,-16-10 0,16 8 0,-17-17 0,8 6 0,0-18 0,-8-4 0,18-9 0,-8 0 0,10 0 0,-10 0 0,8 0 0,-8 0 0,10 0 0,0 9 0,0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30.10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66 0 24575,'0'23'0,"-10"-11"0,8 7 0,-8-6 0,10 9 0,0 0 0,0 0 0,0 0 0,-10-10 0,8 18 0,-8-16 0,10 28 0,0-17 0,-10 16 0,8-16 0,-8 7 0,10-20 0,0-2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31.03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67 0 24575,'-13'10'0,"3"2"0,1 1 0,6 6 0,-16-16 0,16 16 0,-7-6 0,10 9 0,0 0 0,0 0 0,10-10 0,2-2 0,1 0 0,6-8 0,-6 8 0,-1 0 0,7-8 0,-16 8 0,7-10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2:19:30.66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99 1 24575,'25'0'0,"0"0"0,-1 0 0,-10 11 0,8-9 0,3 31 0,-9-16 0,17 29 0,-30-18 0,8 40 0,-11-35 0,0 18 0,0 0 0,0-16 0,-14 16 0,-5 0 0,0-19 0,-50 37 0,50-42 0,-47 9 0,58-11 0,-36-12 0,30 9 0,1-8 0,2 0 0,11-3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33.58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45 24575,'22'0'0,"0"0"0,0 0 0,1 0 0,-1 0 0,0 0 0,0 0 0,-10-10 0,18 8 0,-16-8 0,28 10 0,-18 0 0,8-10 0,-10 8 0,10-8 0,-7 10 0,17 0 0,-18 0 0,28 0 0,-25 0 0,34 0 0,-34 0 0,34 0 0,-34 0 0,25 0 0,-28 0 0,8 0 0,-10 0 0,10 0 0,-7 0 0,7 0 0,-10 0 0,0 0 0,0 0 0,0 0 0,-10 0 0,-2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34.26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57 1 24575,'22'0'0,"0"0"0,0 0 0,0 0 0,1 0 0,-11 10 0,-2 2 0,-1 0 0,-6 8 0,7-8 0,-10 10 0,0 0 0,0 0 0,-10 0 0,-2 1 0,-20-1 0,7-10 0,-17 8 0,18-18 0,-18 27 0,28-14 0,4 7 0,22-22 0,10-2 0,0-8 0,10 0 0,-7 8 0,6-8 0,-18 0 0,6 8 0,-6-18 0,9 18 0,-10-8 0,-2 10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37.62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89 1 24575,'22'0'0,"0"0"0,0 0 0,0 0 0,0 0 0,-10 10 0,-2 2 0,0 0 0,-7 8 0,6-8 0,-9 10 0,0 0 0,0 0 0,0 1 0,0-1 0,0 0 0,-9-10 0,6 8 0,-17-18 0,18 18 0,-18-18 0,8 8 0,-10-10 0,10 10 0,-8-8 0,8 8 0,0-20 0,2-2 0,0 0 0,8-8 0,-8 8 0,0 0 0,7-8 0,-6 8 0,-1-20 0,-2 7 0,-1-7 0,3 10 0,10 0 0,10 10 0,-7-8 0,16 18 0,-6-8 0,9 10 0,-10 0 0,-2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38.3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24575,'22'0'0,"0"0"0,0 0 0,0 0 0,0 0 0,0 0 0,0 0 0,-9 0 0,-4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41.53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24575,'22'0'0,"0"0"0,0 0 0,0 0 0,0 0 0,0 0 0,0 0 0,0 0 0,0 0 0,1 0 0,-1 0 0,0 0 0,-10 0 0,-2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42.32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0 24575,'22'0'0,"0"0"0,1 0 0,-1 0 0,-10 10 0,8-7 0,-8 7 0,0-1 0,-2 4 0,0-1 0,-8 8 0,8-8 0,-10 10 0,0 0 0,0 0 0,0 0 0,0 0 0,-10-10 0,8 8 0,-18-17 0,-2 26 0,7-14 0,-14 17 0,17-20 0,-1 8 0,3-8 0,20 0 0,3-2 0,9-10 0,0 0 0,0 0 0,0 0 0,-10-10 0,8 8 0,-18-18 0,8 18 0,-10-8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42.96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22 1 24575,'-9'22'0,"6"0"0,-7 0 0,10 0 0,0 0 0,0 0 0,0 0 0,0 0 0,10-9 0,2-4 0,11 1 0,-1-7 0,0 6 0,0-9 0,-10 10 0,-2 3 0,-10 9 0,0 0 0,-10-10 0,8 8 0,-18-8 0,18 10 0,-18 0 0,17 0 0,-16-10 0,7-2 0,-1-20 0,3-2 0,10 0 0,0 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43.29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 24575,'23'0'0,"-11"10"0,7-8 0,-6 8 0,9-10 0,0 0 0,-10 0 0,-2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43.91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0 24575,'13'10'0,"-4"2"0,-9 10 0,0 0 0,0 1 0,0-1 0,0 29 0,0-21 0,0 41 0,0-44 0,0 34 0,0-34 0,-9 34 0,6-34 0,-7 25 0,10-27 0,0 6 0,0-8 0,0-1 0,0 0 0,0-20 0,0-4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2:53.68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145 0 24575,'-12'10'0,"-8"-7"0,8 6 0,0 1 0,-8-7 0,18 16 0,-18-6 0,18 9 0,-18-10 0,17 8 0,-6-8 0,-1 0 0,7 8 0,3-18 0,13 8 0,9-10 0,0 0 0,0 0 0,0 0 0,0 0 0,-10 10 0,8-8 0,-18 18 0,18-18 0,-8 8 0,1-10 0,-4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2:19:30.85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 24575,'14'0'0,"-3"0"0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00.6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177 177 24575,'10'-12'0,"2"2"0,0 0 0,8 8 0,-8-8 0,10 10 0,-9-10 0,16 8 0,-14-8 0,27 0 0,-18 7 0,37-16 0,-31 16 0,41-16 0,-44 16 0,44-16 0,-41 16 0,41-7 0,-44 10 0,34-9 0,-34 6 0,25-7 0,-28 10 0,8 0 0,-10 0 0,0 0 0,0 0 0,1 0 0,-1 0 0,0 0 0,0 0 0,29 0 0,-21 0 0,41 0 0,-44 0 0,25 0 0,-28 0 0,18 0 0,-18 0 0,18 0 0,-17 0 0,26 0 0,-24 0 0,34 0 0,-34 0 0,25 0 0,-27 0 0,6 0 0,-8 0 0,-1 0 0,-10 10 0,8-7 0,-8 6 0,10 1 0,0-7 0,20 6 0,-15-9 0,34 10 0,-34-7 0,34 16 0,-34-16 0,15 7 0,-20-10 0,10 9 0,-7-6 0,7 7 0,-10-10 0,10 0 0,-8 0 0,28 0 0,-25 0 0,44 0 0,-42 0 0,42 10 0,-44-8 0,35 8 0,-35 0 0,24-8 0,-26 8 0,7-10 0,-10 0 0,0 0 0,0 0 0,-10 10 0,8-8 0,2 8 0,2-10 0,-1 10 0,-4-8 0,-7 18 0,11-18 0,-1 18 0,0-18 0,-10 18 0,8-17 0,-8 6 0,0 1 0,-2 2 0,-10 11 0,0-1 0,0 0 0,0 0 0,-10 0 0,8 0 0,-28 10 0,16-17 0,-18 24 0,10-24 0,9 16 0,-6-18 0,6 6 0,-9-16 0,10 16 0,-17-6 0,14-1 0,-17 8 0,10-18 0,10 18 0,-8-18 0,8 18 0,-10-18 0,-10 18 0,7-18 0,-26 28 0,24-25 0,-45 24 0,43-26 0,-62 6 0,59-9 0,-58 0 0,60 0 0,-41 0 0,44 0 0,-44 0 0,41 0 0,-41 0 0,44 0 0,-34 0 0,34 0 0,-44-9 0,41 6 0,-41-7 0,44 10 0,-64 0 0,57-9 0,-17 7 0,1 1 0,21-9 0,-62 10 0,59 0 0,-59-10 0,62 8 0,-52-8 0,51 10 0,-51 0 0,52 0 0,-21-4 0,-1-2 0,17 4 0,-21-8 0,0 0 0,23 8 0,-59-8 0,61 10 0,-60 0 0,58 0 0,-59 0 0,61-10 0,-41 8 0,44-8 0,-24 10 0,26 0 0,-7 0 0,20-10 0,-8 8 0,8-8 0,0 0 0,-8 8 0,18-18 0,-18 17 0,18-16 0,-18 16 0,18-16 0,-18 16 0,17-16 0,-16 6 0,16-9 0,-16 0 0,16 0 0,-16 10 0,16-8 0,-7-2 0,10-2 0,0-8 0,0 10 0,0-10 0,0 7 0,10-17 0,2 28 0,1-16 0,6 28 0,-6-28 0,9 25 0,-10-24 0,8 27 0,-18-8 0,8 10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01.3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1038 1 24575,'-22'0'0,"0"0"0,0 0 0,0 0 0,0 0 0,-20 10 0,15-8 0,-44 18 0,42-18 0,-62 28 0,59-26 0,-18 16 0,-1 0 0,19-15 0,-49 44 0,54-42 0,-34 52 0,44-42 0,-32 44 0,34-43 0,-7 21 0,2-37 0,18 18 0,-8-8 0,0 1 0,8 6 0,-18-16 0,-2 46 0,7-30 0,-24 43 0,34-38 0,-34 28 0,34-25 0,-24 14 0,26-18 0,-7-11 0,10-2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01.8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24575,'13'22'0,"6"0"0,-6 10 0,-1-8 0,7-1 0,-16-4 0,17-7 0,2 20 0,-8-7 0,26 7 0,-26-20 0,38-2 0,-25-10 0,34 0 0,-34 0 0,15 0 0,-20 0 0,-10-10 0,-2-2 0,-10-20 0,0 7 0,0-7 0,0 20 0,0 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06.1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244 23 24575,'-10'-12'0,"-2"2"0,-10 10 0,-1 0 0,1 0 0,0 0 0,0 0 0,10 10 0,-8 2 0,8 0 0,-10 47 0,10-37 0,-8 59 0,18-54 0,-8 35 0,10-35 0,10 14 0,-8-19 0,27 0 0,-14-9 0,17-3 0,-10-10 0,0-10 0,0-3 0,10-28 0,-7 24 0,17-52 0,-18 49 0,18-61 0,-18 52 0,-2-23 0,-12 50 0,-10 4 0,0 20 0,0 0 0,0 10 0,0-7 0,0 17 0,0-18 0,0 8 0,10-20 0,2-2 0,10-20 0,-9 8 0,-4-8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06.9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133 430 24575,'-23'0'0,"1"0"0,0 0 0,10 10 0,-8-7 0,18 16 0,-18-16 0,18 26 0,-8-14 0,10 27 0,0-18 0,0 8 0,10-20 0,2-2 0,10-10 0,-10-10 0,8 8 0,-8-28 0,10 25 0,1-44 0,-1 42 0,0-52 0,-10 42 0,8-25 0,-18 20 0,18-10 0,-18 8 0,18-28 0,-18 25 0,8-34 0,-10 34 0,10-35 0,-8 35 0,8-14 0,0 28 0,-8-6 0,8 26 0,-10-4 0,0 19 0,0 0 0,0 0 0,0 0 0,0 39 0,0-29 0,0 19 0,0-1 0,0-18 0,0 49 0,0-54 0,0 34 0,0-34 0,0 25 0,0-28 0,0 8 0,10-20 0,-8-2 0,8-10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07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23 14501,'0'-13'0,"0"4"0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07.5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177 0 24575,'0'23'0,"0"-1"0,0 0 0,0 0 0,0 0 0,0 0 0,0 0 0,0 20 0,0-15 0,-10 54 0,8-49 0,-17 18 0,-2 0 0,14-18 0,-18 14 0,1-1 0,19-16 0,-34 33 0,34-38 0,-15-11 0,20-16 0,0-19 0,0 0 0,0 0 0,10-20 0,-8 15 0,8-15 0,-10 30 0,0 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08.1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44 24575,'0'22'0,"10"-9"0,-8 16 0,8-14 0,-10 17 0,10-20 0,-8 8 0,8-8 0,0 0 0,-8 8 0,18-18 0,-8 8 0,0-20 0,-2-2 0,0-10 0,-8 0 0,8 0 0,-10 0 0,10 9 0,-8-6 0,8 6 0,0 1 0,-7 12 0,16 3 0,-7 6 0,11-9 0,-1 0 0,0 0 0,-10-9 0,-2-4 0,-10-9 0,0 0 0,10 10 0,-8 2 0,8 10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08.5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111 1 24575,'-22'0'0,"0"0"0,10 10 0,-8 2 0,18 10 0,-18 0 0,18 0 0,-8 0 0,10 0 0,0 0 0,0 0 0,0 1 0,10-11 0,2-2 0,0-1 0,8-6 0,-18 17 0,8-8 0,-10 10 0,-10-10 0,-2-2 0,-10-10 0,10 10 0,2 2 0,10 10 0,10-10 0,-8-2 0,8-10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08.8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0 111 24575,'22'0'0,"-9"-10"0,6 8 0,-6-8 0,-1 0 0,8 8 0,-18-18 0,18 18 0,-18-18 0,8 8 0,0-1 0,-8 4 0,8 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2:19:31.81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173 0 24575,'0'25'0,"0"0"0,-11-12 0,8 9 0,-8-8 0,11 22 0,-11-9-8503,-2 53 8503,-1-45-579,1 21 0,4 1 579,6-22-435,-8 21 0,0 0 435,8-20 0,-18 44 0,18-53 4928,-19-2-4928,19-25 0,-8-14 0,22 0 3957,3-30-3957,0 25 0,18-49 0,-15 49 1646,19-36-1646,-12 49 0,1-16 0,-11 33 0,7-8 0,-18 19 0,41 14 0,-36-6-3392,18 16 0,3-2 3392,-13-19-143,3 24 0,-2 0 143,-3-27 0,-3 36 0,-11-33 0,0-23 0,0-4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09.1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155 1 24575,'-10'12'0,"8"8"0,-8-8 0,10 10 0,-10-10 0,8 8 0,-8-8 0,0 40 0,8-23-4608,-18 23 4608,18-30 0,-8 0-3270,0 10 3270,7-8 0,-6 8 0,-1 20 0,7-23 0,-16 62 0,16-59 0,-7 39 0,10-46 3658,0 7-3658,0-30 4220,10 5-4220,-7-26 0,7 6 0,-10 1 0,0 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10.2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1 531 24575,'0'22'0,"0"0"0,0 0 0,0-20 0,10 6 0,-8-28 0,18-12 0,-18 5 0,18-24 0,-8 26 0,10-17 0,0 28 0,-10-25 0,8 34 0,-17-5 0,6 22 0,-9 10 0,0 0 0,0 0 0,0 0 0,0 0 0,0 1 0,0-1 0,0 0 0,0-20 0,10 6 0,-7-28 0,16 8 0,-6-1 0,-1-6 0,7 16 0,-6-7 0,9 10 0,-10 10 0,8-7 0,-8 7 0,0-1 0,8-6 0,-8 7 0,0-20 0,8 7 0,-8-6 0,10 9 0,1 0 0,-1 0 0,0 0 0,-10-10 0,-2-3 0,-10-9 0,0 0 0,0 0 0,10 10 0,-8-8 0,8 8 0,-10-10 0,10-49 0,-8 36 0,8-20 0,0 0 0,-8 23 0,8-39 0,-10 66 0,0-2 0,0 29 0,-10 10 0,8-8 0,-18 57 0,18-46 0,-8 25 0,0 0 0,8-26 0,-8 22 0,0-1 0,8-24 0,-8 60 0,10-61 0,10 21 0,-8-29 0,8 0 0,0-9 0,-8-13 0,8-13 0,-10-9 0,0 0 0,0 10 0,0 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10.5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23 24575,'22'0'0,"0"0"0,0 0 0,0 0 0,0 0 0,0 0 0,0 0 0,-10-10 0,-2 8 0,-10-8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11.6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23 143 24575,'0'22'0,"0"0"0,0 0 0,0 0 0,0 0 0,0 0 0,-10 0 0,8 20 0,-8-15 0,10 15 0,0-20 0,0 0 0,0 0 0,0 0 0,0-19 0,0-16 0,0-11 0,0-8-6784,10-10 6784,-8 15-2521,18-64 2521,-18 57-1851,6-23 0,4 4 1851,0 30 0,0-45 0,8 63 0,-18-25 3702,18 38-3702,-17-6 2521,16 20-2521,-16 0 6784,16 0-6784,-6 1 0,-1-1 0,17 10 0,-24-8 0,15-2 0,-20-12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12.2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111 13 24575,'-22'0'0,"10"9"0,2 4 0,0-1 0,8 8 0,-18-8 0,18 10 0,-8 0 0,10 0 0,-10-10 0,8 8 0,-8-8 0,10 10 0,0 0 0,10-9 0,2-4 0,0-18 0,8 6 0,-18-16 0,18-4 0,-8-1 0,10-18 0,-9 18 0,6-18 0,-16 17 0,7-6 0,-1 18 0,-6 13 0,7 13 0,-10 9 0,9 0 0,-6 0 0,7 20 0,-10-15 0,0 34 0,0-34 0,10 5 0,-8-13 0,18-16 0,-18-3 0,8-12 0,-10-11 0,10 11-1696,-8-17 0,8 24 0,-10-15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12.5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24575,'0'22'0,"0"0"0,0 0 0,10-9 0,-7 6 0,7 3 0,-10 3 0,0 36 0,0-31 0,0 21 0,0-29 0,0 1 0,0-1 0,0 0 0,0 0 0,0 0 0,0 0 0,0 10 0,0-8 0,0-11 0,0-6 0,0-17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15.6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24575,'22'0'0,"0"0"0,0 0 0,1 0 0,-1 0 0,0 0 0,0 0 0,10 0 0,-8 0 0,28 0 0,-25 0 0,5 0 0,-23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16.5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88 265 24575,'10'-12'0,"3"-7"0,-1 6 0,7 1 0,-16-8 0,7 8 0,0 0 0,-8-8 0,8 8 0,-10-10 0,0 0 0,0 0 0,0 0 0,0 0 0,-10 9 0,-2 3 0,-10 10 0,0 0 0,-1 0 0,1 0 0,10 10 0,-8-7 0,18 16 0,-18-16 0,18 16 0,-8-6 0,10 9 0,0 0 0,0 0 0,0 0 0,0 0 0,0 0 0,0 0 0,20 20 0,-15-15 0,24 15 0,-17-30 0,10 8 0,-9-8 0,6 0 0,-6-2 0,9-10 0,0 0 0,0 0 0,-10-10 0,-2 8 0,-10-8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17.5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44 411 24575,'0'-22'0,"0"0"0,0 0 0,10 9 0,-8-6 0,18 16 0,-8-7 0,10 20 0,-9 2 0,6 1 0,-16 6 0,7-6 0,-10 19 0,0-8 0,0 18 0,0-18 0,0 8 0,0-10 0,-20 10 0,5-17 0,-17 14 0,10-26 0,10 16 0,-8-16 0,8 7 0,0-20 0,2-2 0,10-10 0,0-1 0,10 11 0,2-7 0,10 16 0,-10-17 0,28 18 0,-23-8 0,44 10 0,-34 0 0,44-10 0,-41 8 0,12-18 0,7 8 0,-20-30 0,25 15 0,-12-44 0,-27 42 0,14-52 0,-27 51 0,8-41 0,-10 44 0,-10-24 0,8 26 0,-18 3 0,18 22 0,-8 12 0,-10 20 0,16-7 0,-26 36 0,28-32 0,-18 13 0,8 17 0,-1-27 0,8 16 0,1 7 0,-6 36 0,7-18 0,-26 18 0,24-64 0,-24 44 0,26-41 0,-17 41 0,18-44 0,-8 15 0,10-20 0,0-20 0,-10 6 0,8-28 0,-8 18 0,10-8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19.8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24575,'0'22'0,"0"0"0,0 1 0,0-1 0,0 0 0,0 0 0,0 10 0,0-8 0,10 28 0,-8-25 0,8 44 0,-10-42 0,0 23 0,0-30 0,0-19 0,0-16 0,0-11 0,0 2 0,0 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2:19:32.43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39 24575,'11'25'0,"-9"-1"0,9 1 0,-11 0 0,0-1 0,0 1 0,0 0 0,0 21 0,0-16 0,0 28 0,0-31 0,0-13 0,0-17 0,0-21 0,0-45 0,0 33-1064,0-32 1064,0 43 0,0 1 0,0-12 0,0 9 0,0-9 0,11 11 0,3 12 0,0 13 0,8 2 0,-20 20 0,20 25 0,-19-14 0,19 46 0,-19-49 1064,19 39-1064,-20-39 0,9-5 0,0-28 0,-8-22 0,8 1 0,0 10 0,14-19 0,-9 17 0,28-9 0,-39 3 0,28 19 0,-30 3 0,8 14 0,-11 0 0,0-3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0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1 24575,'22'0'0,"1"0"0,-11 10 0,7-8 0,-16 18 0,17-18 0,-18 18 0,8-8 0,-10 10 0,0 0 0,0 10 0,0-7 0,-10 16 0,-2-26 0,-20 34 0,7-32 0,-7 25 0,20-20 0,-8-10 0,18-12 0,-8-12 0,10-10 0,0 0 0,0 10 0,0 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1.3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0 146 24575,'22'-10'0,"0"-3"0,0 1 0,-9-7 0,-4 6 0,-9-9 0,-9 10 0,-4 2 0,1 20 0,2 2 0,10 10 0,0 0 0,0 0 0,0 1 0,0-1 0,0 0 0,0 0 0,0 0 0,0 10 0,0-8 0,0 8 0,0-29 0,0-6 0,10-9 0,-8-8 0,8 8 0,0 0 0,2-8 0,10 18 0,-9-18 0,-3 8 0,-1 0 0,-6 12 0,7 12 0,-10 10 0,0 0 0,9-10 0,-6 8 0,17-18 0,-18-2 0,18-12 0,-18-10 0,18 0 0,-18 0 0,8 0 0,0-20 0,-8 15 0,28-34 0,-16 43 0,18-21 0,-10 37 0,-9 2 0,-3 12 0,-10 10 0,0 0 0,0-10 0,0-2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1.8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24575,'12'23'0,"-2"-1"0,-10 0 0,0 0 0,0 0 0,0 10 0,0-8 0,0 47 0,0-39 0,-10 49 0,8-54 0,-8 35 0,10-35 0,0 14 0,0-38 0,0-6 0,0-19 0,0 0 0,0 10 0,0 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2.0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24575,'22'0'0,"0"0"0,0 0 0,0 0 0,0 0 0,-10 0 0,-2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2.4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77 24575,'0'22'0,"0"0"0,0 0 0,0 0 0,10 0 0,2-10 0,10-2 0,-9-20 0,6 8 0,-16-18 0,7 8 0,-1-20 0,-6 8 0,16-18 0,-16 17 0,7-7 0,-10 30 0,10-5 0,-8 26 0,8-7 0,-10 11 0,0-11 0,0-2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2.8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54 24575,'0'23'0,"0"-1"0,10-10 0,-8 8 0,8-8 0,-10 10 0,0 0 0,0-20 0,0-14 0,10-3 0,-8-14 0,8 17 0,0-1 0,-8-16 0,18 24 0,-8-34 0,10 34 0,-9-25 0,-3 38 0,-10-6 0,0 11 0,0-4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3.4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15213,'0'22'0,"0"0"3972,0 1-3972,0-1 1617,0 0-1617,0 10 872,0-8-872,0 28 2901,0-25-2901,0 44 0,0-42 0,0 33 0,0-38 0,0 8 0,0-10 0,9-10 0,-6-12 0,17-12 0,-8-10 0,10 10 0,-10-8 0,8 18 0,-8-8 0,10 10 0,0 0 0,-10 10 0,-2 2 0,-10 10 0,-10 0 0,-2-10 0,0-12 0,2-12 0,10-10 0,0 0 0,0 10 0,0 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3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 1 24575,'0'22'0,"-10"-10"0,7 8 0,-6-8 0,9 10 0,0 0 0,0 0 0,0 0 0,0 0 0,0-19 0,9-6 0,-6-19 0,7 0 0,-10 0 0,0 0 0,0 0 0,10 10 0,-8 12 0,8 12 0,0 0 0,-8 8 0,8 2 0,-10 2 0,0 8 0,0-10 0,0-19 0,0-15 0,0-13 0,10 3 0,-8-8 0,8 26 0,-10-16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4.2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0 24575,'0'23'0,"0"-1"0,0 0 0,0 0 0,0 0 0,0 0 0,0 0 0,0 10 0,0-8 0,0 28 0,0-25 0,-9 15 0,6-20 0,-7 0 0,10 0 0,0 0 0,-9-10 0,6-2 0,-7-10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4.4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24575,'10'12'0,"-8"8"0,18-18 0,-17 18 0,16-18 0,-16 18 0,6-18 0,-9 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2:19:33.06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39 24575,'11'14'0,"-9"8"0,9-9 0,-11 12 0,11-11 0,-8 18 0,8-15 0,-11 30 0,0-20 0,0-13 0,0-17 0,0-22 0,0 1 0,0-1 0,11-11 0,-8 9-6784,19-31 6784,-9 39 0,12-25 0,0 42 0,-12 2 0,9 13 0,-19 12 0,8 0 0,0-1 0,-8 1 6784,8 0-6784,-11-1 0,0-21 0,0-17 0,0-13 0,0-9 0,0 12 0,11 10 0,-9-8 0,20 19 0,-8-8 0,0 22 0,7-8 0,-7 19 0,11-19 0,-11 19 0,7-20 0,-7 20 0,0-8 0,8 0 0,-19 8 0,18-9 0,-7 12 0,0 0 0,-3-1 0,-11 1 0,0-11 0,0-3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5.0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24575,'0'22'0,"0"0"0,0 0 0,0 0 0,0 0 0,0 0 0,0 0 0,0 0 0,0-19 0,0-16 0,0-11 0,10 2 0,-8 2 0,8 8 0,-10 0 0,0 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5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24575,'13'10'0,"6"-7"0,-16 16 0,7-6 0,-10 9 0,0-10 0,0-2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5.6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24575,'12'-9'0,"8"6"0,-18 3 0,18 3 0,-18 16 0,8-6 0,0-1 0,-8 7 0,8-6 0,-10 9 0,0 0 0,0 0 0,0 0 0,0 0 0,-10-10 0,8 8 0,-18-17 0,8 6 0,0-18 0,2-4 0,10-9 0,0 0 0,-10-10 0,8 8 0,-8-18 0,20 27 0,-8-4 0,8 19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6:26.2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24575,'13'9'0,"-4"4"0,-9 9 0,0 0 0,0 0 0,0 0 0,0 0 0,0 0 0,0 0 0,0 0 0,10-9 0,-7-13 0,16-3 0,-16-16 0,7 6 0,-1-9 0,-6 0 0,26 0 0,-24 0 0,25 10 0,-28 12 0,8 12 0,-10 10 0,0 0 0,0 10 0,10-7 0,-8 16 0,8-16 0,-10 17 0,0-18 0,0 8 0,0-20 0,0-2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3.2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752 244 24575,'-10'-13'0,"-2"4"0,-11 9 0,-8-10 0,6 7 0,-7-7 0,0 10 0,8 0 0,-38 0 0,33 0 0,-52 10 0,51-7 0,-41 26 0,44-24 0,-34 44 0,34-41 0,-15 41 0,20-44 0,0 34 0,10-24 0,-8 26 0,8-26 0,0 34 0,2-32 0,0 25 0,8-20 0,-8 10 0,10-8 0,0 8 0,0-10 0,0 1 0,0-1 0,10 0 0,-8 0 0,18-10 0,-8-2 0,0 0 0,8-8 0,-8 8 0,10-10 0,0 0 0,0 0 0,0 10 0,0-8 0,1 8 0,-1-10 0,0 0 0,10 0 0,-8 0 0,18 0 0,-18 0 0,18 0 0,-17 0 0,26 0 0,-24 0 0,15 0 0,-20 0 0,10 10 0,-8-8 0,28 8 0,-25-10 0,25 0 0,-28 0 0,28 10 0,-25-8 0,54 8 0,-49-10 0,58 10 0,-60-7 0,29 6 0,2 1 0,-22-7-3392,32 6 0,-2 1 3392,-34-7-1838,20 5 1,0 3 1837,-23 2-559,18-2 0,0 0 559,-18 1 0,59 8 0,-61-18 0,20 12 0,0 2 0,-15-12 0,20 12 0,0-2 0,-23-12 0,23 4 0,0-2 0,-20-4-164,20 0 1,0 0 163,-23 0 4248,39 0-4248,-46 0 0,26 0 0,-33-10 0,60 8 0,-56-8 0,32 4 0,3 2 0,-23 2 0,57-8 0,-64 10 4703,14 0-4703,-18 0 2200,-1 0-2200,0 0 753,0 0-753,0 0 0,10 0 0,-8 0 0,18-10 0,-17 8 0,36-8 0,-32 10 0,43 0 0,-45 0 0,24-10 0,-26 8 0,36-8 0,-32 10 0,43-10 0,-45 8 0,44-18 0,-42 17 0,42-16 0,-44 16 0,25-26 0,-28 24 0,28-34 0,-25 34 0,34-34 0,-43 24-6784,40-27 6784,-40 27-1966,43-24 1966,-44 24 0,32-26 0,-44 16 0,25-7 0,-28 10 5811,8-10-5811,-10 8 0,-10-18 0,8 17 0,-28-36 0,25 32 0,-19-17 0,-1 1 0,18 13-1923,-21-15 1,-3 3 1922,14 24-4537,-54-48 4537,51 51-1517,-35-4 0,2 0 1517,36-1 0,-62 10-1717,-2 2 1717,32 10 0,-12 0 0,-16 0 0,14 0 0,4 0 0,-18 1 0,-19 2 0,21 3 2169,24 6-2169,-30-4 0,-23-1 0,21 0 0,19 5 0,-13-7 0,-20-2 0,21-1 0,20-2 0,-23 2 0,-21 2 0,21 0 0,22-2 0,-27 4 0,-24 2 0,23-2 0,24-4 0,-13 4 0,-18 2 0,17-2 0,9-4 0,-9 4 0,-17 2 0,18-2 3257,13-4-3257,-19 4 0,-20 2 0,22-2 0,27-3 0,-25 5 0,-21 4 0,22-3 3831,26-4-3831,-52 6 0,3-2 6768,59-9-6768,-32 0 0,2 0 0,35 0 47,-57 0-47,54 0 0,3 0 0,14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3.9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995 111 24575,'-59'-24'0,"7"-6"0,30 28 0,10-18 0,-8 18 0,8-8 0,-10 10 0,0-10 0,0 8 0,-20-8 0,15 10 0,-34 0 0,34 0 0,-35 0 0,35 0 0,-54 0 0,49 0 0,-58 0 0,60 0 0,-41 0 0,44 0 0,-25 10 0,28-8 0,-8 18 0,10-18 0,0 8 0,10 0 0,2-8 0,10 8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4.4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155 0 24575,'-12'10'0,"-7"2"0,16 10 0,-7 0 0,0-9 0,8 16 0,-18-14 0,-2 46 0,8-31-8503,-6 21 8503,10-39 1719,8 8-1719,-8-8 0,10 10 0,0 1 0,0-1 0,0 0 0,0 0 0,10-10 6784,2 8-6784,20-8 0,-8 0 0,8 8 0,-10-18 0,20 18 0,-15-18 0,5 8 0,-22-10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5.6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 24575,'10'-13'0,"3"4"0,9 9 0,0 0 0,0 0 0,0 0 0,0 0 0,59 0 0,-44 0 0,36 4 0,3 1 0,-26-2 0,35 7 0,1 0 0,-34-8 0,15 3 0,-4 0 0,-34-5 0,23 0 0,-40 0 0,-2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6.0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1 24575,'-13'10'0,"3"2"0,10 10 0,-9 0 0,6 0 0,-7 0 0,1 30 0,6-23 0,-7 52 0,10-51 0,-10 61 0,8-60 0,-8 50 0,10-54 0,0 35 0,0-45 0,0 12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6.3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24575,'0'23'0,"0"-1"0,0 0 0,0 0 0,0 0 0,10-10 0,-7 8 0,6-8 0,1 0 0,-7-2 0,6-10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3:01:06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0,'52'0,"-5"0,-23 0,1 0,0 0,54 0,-40 0,38 0,2 0,-35 0,16 0,18 0,-16 0,-13 0,31 0,23 0,-20 0,-23 0,8 0,22 0,2 0,-21 0,3 0,-4 0,22 0,-1 0,-21 0,1 0,16 0,20 0,-24 0,-31 0,18 0,-6 0,-39 0,-1 0,1 0,0 0,-1 0,1 0,0 0,-1 0,56 11,-42-8,29 3,1-1,-30-5,52 11,-62-8,18 8,-18-11,7 0,-10 0,0 0,-1 0,1 0,0 0,32 0,-24 0,28 0,1 0,-21 0,27 0,-1 0,-32 0,16 0,0 0,-18 0,46 0,-49 0,28-11,-31 8,9-8,-12 11,1 0,0 0,-1 0,1 0,0 0,-1 0,1 0,0 0,-1 0,1 0,0 0,10 0,-7 0,7 0,-10 0,0 0,-1 0,1 0,0 0,-1 0,1 0,0 0,-1 0,1 0,0 0,-1 0,1 0,0 0,-1 0,1 0,0 0,-12 0,-2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6.7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1 24575,'-10'12'0,"7"8"0,-6-8 0,9 10 0,0 0 0,0-10 0,0-2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7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79 24575,'10'22'0,"-8"0"0,8 0 0,-10 0 0,0 0 0,0 0 0,0-19 0,0-15 0,10-3 0,-8-15 0,8 18 0,0-10 0,2-20 0,10 25 0,0-32 0,0 44 0,-9-5 0,6 13 0,-16 16 0,16-6 0,-16 9 0,7 0 0,0-10 0,2-2 0,0-20 0,8 8 0,-18-18 0,18 18 0,-8-18 0,10 17 0,0-6 0,-9 18 0,-4 4 0,1-1 0,-7 8 0,6-8 0,1 0 0,-7 8 0,16-8 0,-6 0 0,9-2 0,0-10 0,-10-10 0,8 8 0,-18-18 0,8 18 0,-10-8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8.0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67 24575,'12'-10'0,"-2"-3"0,-10-9 0,-10 10 0,-2 2 0,-10 10 0,0 0 0,10 10 0,-8-7 0,18 16 0,-8-7 0,10 11 0,0-1 0,0 0 0,0 0 0,10-10 0,-8 8 0,8-8 0,-10 10 0,10 0 0,2-10 0,10 8 0,-10-8 0,18 1 0,-15-4 0,16-9 0,-8 0 0,-1 0 0,0 0 0,-10-9 0,-2-4 0,0 1 0,-8 2 0,8 10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8.8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199 0 24575,'-22'0'0,"0"0"0,0 0 0,0 0 0,10 10 0,-8-8 0,8 8 0,-10-10 0,10 10 0,-8-7 0,18 16 0,-8-7 0,10 11 0,10-11 0,-8 7 0,37 4 0,-22 1 0,35 8 0,-37-10 0,24 0 0,-34 0 0,24-9 0,-36-4 0,14 1 0,-26-7 0,6 6 0,-9-9 0,0 10 0,0-7 0,-10 7 0,8-10 0,-8 0 0,20 0 0,2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9.2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24575,'0'22'0,"0"0"0,0 0 0,0 0 0,0 0 0,0 0 0,0 20 0,0-15 0,0 15 0,0-20 0,0 0 0,0 0 0,0 0 0,0 0 0,0 0 0,0 1 0,10-1 0,-8-10 0,8-2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9.5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0 24575,'-13'10'0,"4"2"0,9 10 0,0 0 0,0 0 0,0-19 0,0 4 0,0-17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09.7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10.2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1 24575,'-23'0'0,"1"0"0,10 10 0,-8-8 0,18 18 0,-8-8 0,10 10 0,0 0 0,0 0 0,0 0 0,0 0 0,0 1 0,0-1 0,10-10 0,-8 8 0,8-8 0,0 0 0,2-2 0,10-10 0,1 0 0,8-10 0,-6 8 0,17-28 0,-28 25 0,6-14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13.0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67 24575,'10'12'0,"-7"8"0,16-18 0,-6 8 0,9-10 0,0 0 0,-10-10 0,-2-2 0,-10-10 0,0 0 0,0 0 0,-10 10 0,-2 2 0,-10 10 0,0 0 0,9 10 0,-6-8 0,16 18 0,-7-8 0,10 10 0,0 0 0,-9-10 0,6 18 0,-7-6 0,10 11 0,0-3 0,0-10 0,10 0 0,2-10 0,1 8 0,6-18 0,-6 8 0,9-10 0,0-10 0,0 8 0,-10-8 0,-2 10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37:13.5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1 24575,'-22'0'0,"-1"0"0,1 0 0,10 9 0,2 4 0,20 9-6784,-7 0 6784,16-10 0,-7 8 0,11-18 0,-11 18 0,7-18 0,-16 18 0,7-8 6784,-10 10-6784,0 0 0,-10-9 0,7 6 0,-16-16 0,7 16 0,-11-16 0,1 17 0,10-8 0,2 10 0,10-10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06:38:17.0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1 170 24575,'28'0'0,"0"0"0,-12-13 0,34 10 0,-28-9-4916,51-3 1,7 5 3425,-26 3 1490,11-3 0,17-5 0,-13 3 2341,6-4-2341,13 6 0,19 1 0,-16 0 0,3-7 0,-20 11 0,20 1 0,-2 2 0,-23 1 1785,-6 1-1785,9 6 0,16 4 0,-19-1 0,-25-3 0,14 19 0,0 0 0,-24-19 0,32 45 0,-35-33 6580,10 23-6580,-13-25 615,1 21-615,-1-30-6784,0 43 6784,0-44-374,26 32 374,-20-35 0,17 9 0,2 1 0,-13-10-2207,42 4 1,2-1 2206,-33-6-984,18-4 1,20-1-1,-18 1 984,-15 1 0,18-4 0,20-4 0,-21 4 0,-19 4-621,9-1 1,15-2-1,-15 3 621,-16 3 1014,2-6 1,5 0-1015,0 5 0,-4-1 0,-3-11 0,42 11 0,0 4 0,-42-2 321,37 0 0,-1 0-321,-39 0 1668,34 0 1,10 0-1669,-32 0 0,-3 0 0,6 0 0,2 0 0,7 0 0,-8 0 0,-22 0 0,26 0 0,0 0 0,-20 0 0,39 0 0,0 0 0,-35 0-1674,41 6 1,0 1 1673,-42-4 605,37 3 0,-2 0-605,-38-6-252,18-2 0,16-2 0,-14-2 252,-7-10 0,24 7 0,23 2 0,-23-5 11,-21-16-11,15 19 0,18 6 0,-20-1 0,-23-9 0,22 12 0,-2 2 0,-36-1 3578,19 0-3578,-37 13 2896,9 3-2896,-9-1 6784,12-2-6784,0-13 0,-12-13 0,34-2 0,-28-1 0,39-5 0,7 4 0,-21 11-3392,48-8 0,1 3 3392,-46 11-2269,46 0 1,-1 0 2268,-48 0-1517,43 0 0,-1 0 1517,-42 0-840,26 3 0,-5 6 840,-43 7 2202,38 0-2202,-47-4 3292,12-12-3292,0 0 4923,0 0-4923,1 0 0,11 0 0,-8 0 0,46-12 0,-40 9 0,40-10 0,-46 13-1166,59 38 1166,-51-29-2269,42 15 1,2 2 2268,-33-10-1012,17-9 1,20-3 0,-15 1 1011,-4 7-677,17-9 1,22-5 0,-20 1 676,-13 1 0,-6 2 0,22 2 0,-2 0 0,-21-1 0,-2 0 0,17 1 0,20 1 0,-23-2 0,-30-3 554,34 0 0,-1 0-554,-43 0 774,19 0 1,-2 0-775,-19 0 0,20 0 0,0 0 0,-17 0 0,47-5 0,2-2 0,-36 4 0,16-5 0,18-2 0,-17 3 3310,-18 4-3310,18 0 0,19-1 0,-22-2 1781,-27-7-1781,34 11 0,24 4 0,-22-5 0,-30-9 0,29 6 0,23 2 0,-20 1 1806,-26 0-1806,32-9 0,-4-1 0,-43 10 0,40-35 0,-47 32 6761,10-19-6761,-13 25 69,1-13-69,-1 10 0,0-9 0,0-1 0,1 10 0,-1-10 0,25 1 0,-18 9 0,43-22 0,-44 22 0,32-23 0,-34 23 0,8-9 0,-11 12 0,-1 0 0,0 0 0,0 0 0,26 0 0,-20 0 0,29 0 0,3 0 0,-19 0 0,14 0 0,17 0 0,-13 0 0,0 0-2262,8 3 1,14 2 0,-15-1 2261,-6-1 0,17 2 0,19 0 0,-20-2-4537,-19-3 4537,16 0 0,8 0-1517,-17 2 0,-12-4 1517,-17-11 0,51 6 0,4-1 0,-39-8 3034,40 4-3034,-44 12 4537,-25 0-4537,1 0 0,11 0 0,-8 0 0,19 5 0,1 2 0,-8-4 0,50 10 0,3-1 0,-31-9 0,6 5 0,16 2 0,-16-2-82,-6-5 82,26 1 0,-5 4 0,-46 5 0,50-10 0,-60 9 0,10-12 0,-13 0 6744,0 0-6744,0 0 122,1 0-122,-1-12 0,0 9 0,-12-10 0,-4 13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3:01:08.4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0,'52'0,"-6"0,-21 0,-1 0,1 0,34 0,5 0,-14 0,18 3,18 1,-18 0,-19-1,22 6,19 4,-18-2,-20-6,20 5,18 4,-19-5,-22-6,22 3,19 3,-18-2,-20-5,23 5,19 2,-19-3,-23-3,20 1,18 0,-19-1,-22-3,11 0,4 0,26 0,-37 0,1 0,-1 0,1 0,12 2,-9-4,-24-9,24 8,-32-8,0 11,-1 0,1 0,0 0,21 0,-15 0,15 0,-21 0,-1 0,1 0,0 0,10 0,-7 0,40 0,-35 0,47 0,-50 0,27 0,-29 0,40 0,-46 11,55-8,-58 8,50-11,-39 0,27 0,-29 0,29 11,-27-8,28 8,-31-11,9 0,-12 0,1 0,0 0,-1 0,1 0,0 0,-1 0,1 0,0 0,-1 0,1 0,0 0,-1 0,12 0,-9 0,9 0,-11 0,10 0,-7 0,18 0,-18 0,7 0,-10 0,0 0,-1 0,1 0,0 0,-12 0,-2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3:01:11.6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50,'52'0,"-5"0,-23 0,1 0,0 0,24 0,3 0,-8 0,29 0,-1 0,-36 0,56 0,5 0,-42 0,32 0,25 0,-24 0,-27 0,13 0,27 0,1 0,-26 0,-5 0,14-2,29-1,0 0,-29 0,-14 1,7-1,27-1,0 1,-29 2,-13 1,22 0,8 0,-15 0,-10 0,-14 0,17 0,20 0,-9 0,-11 0,-5 0,7 0,0 0,6 0,-13 0,-33 0,24 0,-32 0,0 0,-1 0,1 0,0 0,-1 0,1 0,10-11,-7 8,18-8,-18 11,7 0,-10 0,11 0,-9 0,20 0,-20 0,9 0,-12 0,1 0,0 0,-1 0,1 0,11 0,-9 0,20 11,-20-8,9 8,-12-11,1 0,0 0,-1 0,1 0,0 0,-1 0,1 0,0 0,-1 0,1 0,0 0,-1 0,1 0,-11 0,-3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21:24:09.9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90,'49'-10,"0"7,-8-6,-11 9,21 0,-29 0,1-10,-1 7,0-7,10 10,-8 0,18 0,17-5,18-3,-12 2,11 1,-8 1,24 0,9-1,-7 1,-24 1,18 3,-20 0,24 0,13 0,1 0,-12 0,-24 0,-19 0,1 0,23 2,25 1,14 1,0 0,-12 0,-25-1,-17-1,0 1,12 0,22 0,10 2,0-2,-10 1,-22-3,-11 0,-2-2,16 1,19 0,6 0,-9 0,-24 0,7 0,17-2,20-2,-26 1,-38 0,25-7,-4 1,-41 6,14-7,-19 10,0 0,10 0,-7 0,24 0,2 0,-11 0,49 0,1 0,-46 0,7 0,8 0,24 0,-6 0,-21 0,30 3,22 1,-24-1,-33 0,20-1,19 1,-13 1,9 6,-28-9,-5 1,-17 7,-107 1,37-7,-37 7,49-10,9 9,-6-6,7 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21:24:34.80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0 111,'35'-24,"-3"4,-10 20,0 0,0 0,0 0,0 0,0 0,-10 10,18 2,-15 1,7 6,-13-7,-9 11,-9-1,-4-10,1 8,-8-18,18 18,-18-18,8 8,-20 0,8-8,-8 8,19-20,-6-12,16-2,-6-18,9 17,0-26,0 24,9-5,4 12,9 18,0-8,10 10,-8 0,8 0,-10 0,0 10,-9 2,-23 10,-5-10,-17-2,10-10,0 0,0 0,0 0,0 0,0 0,0 0,9-10,3-2,10-10,20 10,-5 2,17 10,-10 0,0 0,0 0,-10 10,-2 2,-10 10,0 0,-10-10,8 8,-28-8,16 1,-28 6,27-16,-4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4:40:25.79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99,'52'-13,"-6"2,-32 0,8 8,-8-8,76 0,-49 8,42-8,1 0,-40 9,14-4,-4 1,-26 5,29 0,-26 11,15-9,-32 20,8-19,-52 19,21-19,-37 8,21-11,11 11,-18-9,15 9,-29 0,18-8,-29 19,37-8,-45-1,46-2,-28-11,22 0,12-11,24-13,5 7,20-16,-1 31,-7-20,51 8,-43 0,25 7,1 3,-24 4,19 10,-1 2,-23-6,24 27,-43-20,8 12,-20 0,-2-12,-13-2,-12 0,0-8,-21 8,16-11,-61-11,56-3,-27-3,0-1,24 1,-15-4,5-2,28 7,-23-9,51 3,-16 20,19-9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4:40:51.48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124 247,'39'27,"-15"6,-2-30,-8 8,0 0,8-8,-9 8,12 0,0-9,-1 9,1-11,0 0,21 11,-16-8,39 8,-39-11,27 0,-29 0,-14 0,-50 0,3 0,-24 0,10 0,17 0,-39 0,39 0,-27 11,29-8,-7 8,10-11,0 0,1 0,-1 0,0 0,12-11,2-3,11-11,0 1,0-1,11 11,-9-8,31 9,-16-12,51-11,-35 9,12 3,0 1,-12 7,36-28,-42 39,9-17,-11 22,-1 0,-10 11,8-9,-9 20,23-8,-19 11,26-1,-37 1,27 11,-20-20,1 39,-3-36,-11 39,0-31,-22 20,17-20,-72 20,52-31,-35 8,-3-4,25-15,-14 7,2-2,20-10,-27 0,29 0,-7 0,10 0,-11-22,9 17,-9-39,12 39,-1-39,0 38,12-38,-9 39,19-39,-8 28,22-31,-8 20,30-31,-17 39,53-47,-48 47,23-10,0 0,-22 13,47-17,-42 30,9-8,-23 22,-2 3,0 0,-8 8,8-9,-11 12,0 0,-11-12,-3 20,1-27,2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7:45:07.29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99,'24'41,"-10"3,8-41,-19 19,18-8,-7-1,22 9,-20-8,39 11,-36-12,28-2,-23-11,1 0,-11 11,-58-8,19 8,-43-11,43 0,0 0,1 0,-1 0,11-11,-7 8,7-8,0 0,-8 9,41-31,-13 27,19-27,7 20,-15-12,18 11,-10 3,11 0,-9 9,9-9,-12 11,1 0,-11 11,8-9,-20 20,20-19,-19 19,8-8,-22-1,-14-2,-2-11,-9 0,12 0,10-11,-30-2,25-1,-38-19,29 28,-18-39,29 27,-5-18,11 21,8-8,-7 8,20 1,15 2,3 11,7 0,-21 11,8-9,-9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4:26:13.2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565 371,'38'27,"-2"-5,-12-22,12 0,24 11,28-8,-25 2,8 1,6-2,7 0,-6-2,-12 0,7-1,3 3,19 2,11 0,0 1,-11-1,-19-2,-8-1,3 0,-5-1,20 2,14 0,9 0,3 1,-2-1,-9 0,-14-1,-19-1,10 0,0-1,-14 1,18 1,13 0,9 1,5 0,0 0,-3 0,-10 0,-12-1,-18-1,28 1,-7 0,-18-1,8 2,8 0,4 0,3 0,0-1,-6 1,7-1,3 0,2 0,-3-1,-5 1,-8-1,-12 0,8 0,-15 0,15 0,-2 0,19 1,12 0,3 1,-2-1,-10 0,-18 0,-25-2,5-1,23 0,25 0,-8 0,-6 0,-2 0,-5 0,5 0,-13 0,-13 0,-31 0,-38 0,-43 0,16-11,-17 8,-35-3,-3 1,14 5,1-2,-25-3,-9-1,5 1,23 1,19 2,-1-1,-13-2,-23-1,-15-1,-4-1,4 1,14 0,23 3,9 1,-1 0,-3-1,-23-2,-14-2,-7 0,0-1,6 1,15 1,20 3,2 0,-1-1,3-1,-20-3,-13-2,-6 0,0-1,7 1,13 1,20 4,1 0,2 1,-15-4,-23-3,-11-1,1-1,15 3,26 4,-10 1,6-1,-14-1,3 2,-18 4,15 4,21-2,-15 0,-18 0,24 0,34 0,-28 0,72 0,66 0,-1 0,9 0,6 2,17 3,-17-1,-7-2,-5 2,14 0,3-1,12-2,3-1,-15-1,-35 1,6 0,8 0,23 0,12 0,5 0,-3 0,-14 0,-20 0,-5 0,2 0,1 0,20 0,15 0,7 0,1 0,-6 0,-12 0,-20 0,14 0,1 0,-17 0,19 0,12 0,5 0,1 0,-7 0,-13 0,-18 0,11 0,-3 0,2 0,22 0,10 0,-1 0,-14 0,-24 0,-20 0,-2 0,17 0,19 0,6 0,-7 0,-20 0,28 0,-12 0,-14 0,-48 0,-89-11,1 9,-9-9,-15 8,-22 4,21 1,8-2,20 0,-25 0,-16 0,-6 0,3 0,14 0,23 0,7 0,-2 0,-3 0,-23 0,-15 0,-8 0,-1 0,5 0,13 0,20 0,5 0,15 0,-17 0,2 0,-18 0,-13 0,-7 0,-3 0,3 0,6 0,12 0,17 0,-8 0,17 0,-18 0,14 0,-16 0,-12 0,-7 0,-4 0,1 0,4 0,10 0,13 0,16 0,-18 0,1 0,15 0,-17 0,-14 0,-8 0,-1 0,2 0,8 0,15 0,18 0,-7 0,1 0,-1 0,-20 0,-13 0,-3 0,5 0,13 0,23 0,11 0,2 0,-29 0,-26 0,-8 0,11 0,30 0,0 0,5 1,-23 1,4-2,28-3,28-8,-34 11,17-3,58-8,40 0,-7 8,40-8,0 0,-2 0,-8 6,3-5,15-2,8 4,10 2,-18-2,-39 0,3 0,12 2,22 1,14-1,4 1,-2 0,-13 0,-19 1,0-3,2 0,-3 4,20-1,13 1,8 0,0 0,-6 1,-12 0,-17 0,19 1,0 0,-18-1,18 1,13-1,6 1,0-1,-7 0,-12 1,-19 1,16-1,-2 2,-9-1,20 0,11 0,4 0,-5 0,-15 0,-22 0,-11 0,-2 0,21 0,23 0,7 0,-11 0,-28 0,1 0,10 0,-16 0,-58 0,-77 0,34 0,-34 0,12 0,2 0,-3 0,-23 0,-22 0,19 0,10 0,9 0,-23 0,-8 0,6 0,21 0,17 0,-1 0,-12-1,-21-1,-10 0,-1-1,9 1,19 1,4 0,1-1,-18-1,-23-2,-7-1,9 1,26 2,-22 0,17-1,-23-3,2 1,29 1,16 3,-44-5,15 3,76 4,-19 0,87 0,-24 0,42 0,7 0,-11 0,-8 2,22 3,9 0,-5 1,-17-2,-11-2,4 1,8 2,24 3,14 1,5 1,-4-1,-13-1,-22-2,-1-2,1 0,-12 1,17 2,14 1,7 0,3 1,-3 0,-8-1,-12-1,-19-2,16-1,-6 0,-3 1,13 2,7 1,-1-1,-4-1,8-2,1-1,-6-1,-11 0,-1-1,5 1,0 0,21 2,11 1,0-1,-12 0,-22-1,-10-2,-1 0,15 3,21 1,6 0,-9 0,-27-2,13 0,8 1,21 0,-32-1,-44-3,39 0,-69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4:26:24.6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50,'52'0,"-6"0,-21 0,0 0,-1 0,30 1,5-2,-13-10,49 10,-1-1,-50-9,37 9,26 3,-18 0,-10-1,-11 0,24 0,8 0,-8 0,-22 0,21 0,-26-1,23 0,12-2,0 1,-12 0,-22 0,24 0,-22 0,24 0,12 0,0-1,-12 2,-23 0,27 1,-17 0,16 0,-1 0,-4 0,0 0,-15 0,15 0,-18 0,23 0,7 0,-8 0,-24 0,13 0,-11 0,22 0,2 0,-16 0,-10 0,-6 0,24 0,0 0,-14 0,-14 0,-27 0,24 0,-32 0,0 0,-1 0,1 0,0 0,-1 0,23 0,-17 0,17 0,-23 0,1 0,0 0,-1 0,-10 11,19-9,-17 9,42-11,-28 0,49 0,-46 0,36 0,-42 0,9 0,-11 0,-1 0,1 0,-1 0,1 0,0 0,-77 11,35-8,-62 8,21 11,25-17,-17 12,-1-1,15-13,-25 13,-1 1,24-12,-35 12,1-1,30-13,-46 3,-2-1,44-5,-16 0,-15 0,16 0,14 0,-20 0,-19 0,17 0,17 0,-28-3,-24-1,22 0,25 1,-25 0,-21-2,22 2,29 3,-20 0,-18 0,19 0,22 0,-19 0,-18 0,18 0,19 0,-23 0,-18 0,19 0,19 0,-23 0,-20 0,21 0,22 0,-12 0,-7 0,6 0,7 0,9 0,-13 0,-15 0,16 0,17 0,-27 0,-3 0,5 0,-8 11,-2-8,49 8,-28-11,31 0,-20 0,20 0,-9 0,12 0,-1 0,0 0,1 0,-34 0,25 0,-17 0,-1 0,15 0,-43 0,51 0,-7 0,10 0,0 0,1 0,-1 0,0 0,1 0,-1 0,11 11,-7-8,7 8,0-11,3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4:26:26.3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99,'52'0,"-6"0,-21 0,0 0,-1 0,41 0,5 0,-18 0,31 0,25 0,-23 0,-24 0,16 0,13 0,-18 0,4 0,-13 0,8 0,-4 0,25 0,8 0,-8 0,-24 0,9 0,-8-2,26 0,8-1,-9 1,-25 0,5-1,-5 1,25-1,9 1,-8-1,-26 2,8 1,-8 0,25 0,8 0,-7 0,-25 0,15 0,-1-2,26-1,1 0,-27 0,4 0,-16 1,20-2,-2 1,-21 1,0 2,2 0,14 0,-19 0,-25 0,25 0,2 0,-21 0,24 0,-25-11,-18 9,7-9,-10 11,0 0,-1 0,1 0,0 0,-1 0,1 0,0 0,-1 0,1 0,0 0,-1 0,1-11,0 8,-1-8,1 11,0 0,54 0,-40 0,28 0,0 0,-29 0,14 0,-2 0,-20 0,16 0,-43 0,-93 0,43 0,-10 0,2 0,19 0,9 0,-28 0,-3 0,14 0,-34 5,0 1,40-3,-29 8,0 0,28-9,-49 9,-2 0,41-8,-28 1,-22 0,20-1,21-3,-34 0,6 0,56 0,-16 0,21 0,0 0,1 0,-1 0,0 11,1-8,-1 8,-11-11,9 0,-63 0,-9 0,36 0,-8 0,-24 0,0 0,24 0,8 0,-7 0,-25 0,0 0,24 0,8 0,-10 1,-25 3,0-1,24 0,9-1,-3 1,-21 0,1 1,23-3,10-1,-20 0,-20 0,21 0,25 0,-36 0,3 0,46 0,-43 0,51 0,-7 0,10 0,-11 0,9 0,-9 0,12 0,-1 0,11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8:25:10.07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0 24575,'46'30'0,"-16"-1"0,-4-12-2458,24 15 0,23 16 1,5 3-1,-13-12 1713,-13-13 0,1 1 206,14 12 0,14 11 1,-3-1-1,-22-13 539,-13-7-224,34 18 0,7 1 224,-9-2-311,-18-12 1,23 11 0,13 9 0,6 2 0,-2-1-1,-9-6 1,-18-10 310,15 4 0,4 2 0,-28-12 0,14 10 0,12 5 0,6 6 0,5 1 0,-1 1 0,-4-4 0,-7-3 0,-12-8 0,-14-9 513,20 8 1,1-1-514,-20-8 0,17 10 0,10 5 0,7 4 0,3 1 0,-3-2 0,-7-3 0,-11-7 0,-16-8 0,16 4 0,0-1 0,-9-2 0,17 10 0,12 7 0,6 2 0,1 1 0,-7-5 0,-12-6 0,-18-11 0,9-2 0,-1 0 0,-12 1 0,17 10 0,11 6 0,5 3 0,-1 0 0,-6-4 0,-13-8 0,-16-10 0,-3-7 0,1-2 0,3 7 0,20 10 0,10 5 0,4 2 0,-5-1 0,-12-6 0,-20-10 0,31 13 0,-7-10 0,26 6 0,-3 0 0,-29-5 2681,-21 5-2681,5-18 0,-11-1 0,-39-1 0,-24-13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4:26:33.7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247 272,'-52'0,"5"0,23 0,-1 0,0 0,1 0,-1 0,0 0,66-22,-27 17,55-17,-12 22,-24 0,24-11,-32 8,0-8,-1 11,1 0,0 0,-1-11,1 8,50-8,6 0,-23 9,9-5,24-2,1-1,-22 3,7 1,2-3,25-4,1 0,-26 4,1 4,3-2,28-3,-1 0,-28 4,-11 3,12-1,28-3,0 1,-29 1,-14 3,8-1,26 0,-1 0,-26 1,-12 2,26 0,23 0,-26 0,-34 0,17 0,17 0,-19 0,-20 0,48 0,-1 0,-50 0,50 5,1 1,-49-4,22 5,18 2,-18-3,-16-3,18 3,-5-1,-41-5,1 0,0 0,-1 0,1 0,0 0,-1 0,12 0,-9 0,9 0,14 0,1 0,-7 0,17 3,16 1,-15 0,-12-1,18 0,17 2,-16-2,-20-3,25 0,20 0,-18 0,-22 0,28 0,21 0,-22 0,-26 0,20 0,20 0,-21 0,-25 0,26 0,-5 0,-39 0,15 0,-10 0,-9 0,9 0,32 0,-32 0,25 0,1 0,-23 0,51 0,-63 0,9 0,-33 0,-39 0,3 0,-24 0,32 0,-54 11,40 2,-42 4,-16 2,17 6,1-1,6-8,-4-2,-7 6,-6 1,20-7,18-8,-29 4,-22 3,21-3,24-8,-7 3,-24 1,0 1,23-3,3-1,-8 2,-24 1,0 1,24-3,8-1,-9-1,-24 2,-2-1,22-1,-12-2,-4 0,-11 0,33 0,-1 0,12 0,-4 0,-7 0,-25 0,-1 0,26 0,7 0,-5 0,-23 1,-6-1,10-1,11-3,5 0,-1 1,-2 1,-1 2,-3-1,-28-3,-4 0,27 1,28 3,-17 0,-18 0,19 0,25 0,-28 0,2 0,40 0,-48 0,50 0,-17 0,23 0,-1 0,0 0,1 0,-1 0,0 0,1 0,-1 0,-43 0,32 0,-31 5,0 1,26-3,-27 3,1-1,32-5,-16 0,0 0,19 0,-48 0,50 0,-17 0,23 0,-1 0,0 0,1 0,-1 0,0 0,1 0,-1 0,11 0,3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4:26:36.3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0 198,'52'-14,"-5"3,-22 11,-1 0,1 0,24-5,3-1,-8 4,3-4,8 1,19 4,-3 2,-5-1,-2 0,21 0,1 0,-20 0,8 0,8 0,29 0,-1 0,-27 0,-6 0,-2 0,29 0,10 0,-10 0,-27 0,8 0,-16 0,26 0,13 0,1 0,-12 0,-24 0,-20 0,1 0,21 0,27 0,13 0,0 0,-13 0,-25 0,-19 0,-1 0,14 0,23 0,10 0,-1 0,-11 0,-24 0,25 0,-21 0,23 0,7 0,-9 0,-25 0,0 0,6 0,25 0,-1 0,-26 0,-12 0,13 0,16 0,-18 0,-19 0,41 0,-57 0,-11 0,32-11,-24 8,38-3,3 1,-27 5,17-3,18-1,-17 0,-16 1,47-8,-3 0,-52 9,37-4,0 1,-36 5,20 0,-1 0,-28 0,35 0,-40 0,18 0,-29-11,26 8,-26-8,19 11,-12 0,1 0,0 0,-1 0,1 0,0 0,-78 0,37 0,-63 0,10 0,33 0,-30 0,-2 0,27 0,-19 0,-17 0,14 0,11 0,-18 0,-28 0,-1 0,23 0,0 0,4 1,-28 2,-8-1,8 1,28-1,-8 1,5-1,-30 0,-8 1,8-1,29 0,-6-2,8 0,-28 0,-8 0,8 0,27 0,-13 0,22 0,-22 0,-6 0,7 0,22 0,-12 0,5 0,-23 0,1 0,24 0,10 0,-26 0,-22 0,25 0,31 0,-11 0,-14 0,17 0,19 0,-27 0,1 0,32 0,-56 0,61 0,-38 0,38 0,-28 0,31 0,-31 0,28 0,-49 0,46 0,-25 0,33 0,1 0,-1 0,11-11,-7 8,7-8,-11 11,-21 0,15 0,-48 0,46 0,-16 0,-3 0,-6 0,5 0,-1 0,0 0,-9-5,2-1,20 3,-42-3,-1 1,40 5,-35 0,2 0,39 0,-53 0,86 0,-4 0,45-11,2 9,1-9,18 11,-27 0,28 0,-31 0,-2 0,-14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4:41:15.72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2692 99,'52'0,"-6"0,-21 0,-1 0,1 0,29-5,4-1,0 4,14-5,18-2,-16 3,-9 3,8-1,25-3,0 1,-24 1,0 2,-8 1,24 0,7-1,-7 1,-25 0,6 2,12-1,28-2,0-1,-29 1,-14 1,8-1,26 0,-1 0,-26 1,-12 2,3 0,23 0,0 0,-24 0,-7 0,21 0,20 0,-22 0,-28 0,41 0,-2 0,-49 0,51 0,-63 0,9 0,-11 0,-1 0,1 0,0 0,-1 0,1 0,0 0,-1 0,1 0,0 0,-12 11,9-9,-8 9,0 0,-3 3,-22 11,-3-12,0 9,-8-8,20 11,-20-12,19 9,-8-8,0 0,8 8,-19-9,9 1,-23 8,9-19,-31 19,28-20,-50 20,48-19,-29 8,-2 0,22-8,-27 8,2 0,30-9,-20 4,0-1,20-5,-25 0,-1 0,24 0,-35 0,0 0,32 0,-49 0,65 0,1 0,-1 0,0 0,1 0,-1 0,0 0,1 0,-67 0,50 0,-47 0,-2 0,43 0,-47-5,-1-1,51 4,-34-4,0 1,40 5,-24-5,1-1,25 3,-32-8,43 11,0 0,1 0,10-11,-41 8,33-8,-57 11,49 0,-50 0,47-11,-17 10,-1 0,15-10,-20 4,0 3,20 1,-20-3,0 1,20 5,-54 0,60 0,-39 0,39 0,-27 0,29 0,-7 0,10 0,11 11,-8-8,9 8,-1 0,-8-9,8 9,-32 0,15-8,-37 19,38-19,-17 8,34 0,-9-9,8 9,-11-11,1 0,10 11,-8-8,19 19,-8-8,11 10,0 1,0 0,22-1,-5 1,62 11,-43-9,35-3,3-1,-30 4,36-4,-4 1,-49 3,25-10,-5 2,-39 5,36 1,-30-11,-1 8,-2-9,-11 12,0 0,-21-1,4-10,-51 8,46-8,-33-1,-36 9,48-19,-46 8,0 0,45-8,-17 3,-16 3,15-3,12-3,-24 1,-20 0,18-1,22-3,-25 3,-20 1,22 0,25-1,-20-1,-18 2,19 1,22 6,-22-6,-20-2,20 2,19 9,-14-6,-17-1,10 0,20 0,4 0,-13 0,-2 0,3-1,10-2,18-4,-25 0,34 0,21 0,39 0,-3 0,24 0,-21 0,-9 0,9 0,-12 0,1 0,11 0,-9 0,9 0,40 0,4 0,-23 0,13 0,25 0,0 0,-23 0,-4 0,8 2,26 1,-1 1,-26-2,-12 1,12 2,26 1,1 1,-27-3,-6-1,-1 0,26 2,9 1,-8-2,-25 0,12-2,-4 3,29 2,9 1,-9 0,-30-3,5 1,-6-2,28 1,9 1,-9-2,-26-1,12-3,-17 0,24 0,8 0,-8 0,-25 0,13 0,-16-2,23 0,8-1,-9 1,-24 0,7-1,6-3,28-4,-1 0,-27 3,-6 2,14-5,19-4,-22 5,-25 6,13-2,16-3,-18-1,-19-5,17 9,17 2,-19-2,-20-6,37 9,-1 4,-45-2,52 0,-62 0,-14 0,-50 0,3 0,-24 0,43 11,-8-8,8 7,-10-10,-1 0,-11 0,9 0,-64 11,42-8,-12 1,-15 0,10-1,-10-3,2 0,-22 0,-1 0,18 0,27 0,-2 0,-19 0,-21 0,-8 0,8 0,21 0,18 0,0 0,-21 0,-23 0,-7 0,8 0,22 0,26 0,-1 0,-29 0,-26 0,-9 0,9 0,25 0,28 0,-1 0,-28-1,-28-1,-8-1,10 0,28 1,-13-1,18 0,-24-2,-8 0,9 0,25 2,-12 0,8-2,-21-1,0-1,25 3,8 1,-12-3,-17-3,21 2,23 4,-45-3,1 1,53 5,-49-10,87 7,6-19,21 19,12-19,-8 19,62-29,-52 26,42-16,-6 10,-3 2,-16 5,9-4,24-4,1 0,-21 4,9 3,0-1,24-2,0-1,-24 4,0 3,1 0,26 0,0 0,-26 1,2 2,1 0,26 0,0 0,-24 0,7 0,-9-2,24-1,-2 0,-24 0,-3 0,-5 1,22-1,3 0,-13 0,6-3,-6 1,-15 4,1 1,0-1,7-3,0-1,-17 3,-15 2,23-5,-11-1,-48 3,12-8,-56 0,8 8,-51-8,43 11,-20 0,0 0,20 0,-25 0,-1 0,24 0,-24 0,0 0,27 0,-45 0,64-11,5 9,47-9,-17 0,25 8,-31-8,-65 11,36 0,-64 0,12 0,32 0,-25 0,-1 0,24 0,-19 0,1 0,23 0,-17 0,-1 0,15 0,-25-5,-1-1,24 3,-29-8,-1 0,30 9,-34-9,-1 0,32 8,-27-3,2 1,30 5,-33 0,56-11,13 8,24-19,4 20,7-9,-10 11,44-11,-34 8,27-3,-1 1,-22 5,49 0,2 0,-41 0,19 0,18 0,-18 0,-19 0,31-1,24 0,-22 3,-21 9,27-6,24-2,-25 3,-32 7,14-4,17-1,-19-3,-23-2,46 19,9-8,-44-1,-1-6,-1-3,-7-4,-21 0,-1 0,1 0,0 0,-1 0,1 0,0 0,-1 11,1-8,0 8,-12 0,9-8,-8 8,11-11,-12 11,9-9,-8 9,0 0,8-8,-9 8,56 11,-34-17,22 12,-1-1,-21-13,45 19,-53-19,-2 19,-3-9,-8 1,-1 8,9-19,-19 18,19-18,3 19,-9-8,61 21,-53-18,36 7,4-4,-26-15,34 17,1 0,-32-16,39 13,-3 5,-47-7,41 1,0-1,-43-3,27 4,2-3,-24-9,46 26,-49-29,39 19,-39-19,28 8,-31-11,9 0,-34 0,-37-11,2 8,-25-8,-10 0,32 8,-30-3,-2 1,27 5,-42 5,-1 1,40-3,-8 3,2-1,15-5,7 0,-7 0,10 0,0 0,-10 0,7 0,-36 0,-6 0,21 0,-19 0,-18 0,18 0,19 0,-16 0,-17 0,18 0,17 0,-20 0,-19 0,17 0,17 0,-20 3,-18 1,19 0,22-1,-9 1,-7 3,-6 4,7 0,12-6,-28 8,-24 5,22-5,25-8,-27 8,-23 5,21-5,20-7,-10 4,-19 3,20-3,14-8,-8 2,-16 1,18-3,17-2,-12 0,-15 0,16 0,17 0,-49 5,-3 1,39-3,-39 3,0-1,41-5,-3 0,-15 0,4 0,-6 0,2 0,1 0,-4 0,-4 0,-5 0,17 0,16 0,-19 0,-20 0,20 0,22 0,-13 0,-15 0,16 0,17 0,-45 0,0 0,45 0,-45-5,0-1,45 3,-40-8,1 0,42 9,-37-4,0 1,37 5,-32-5,1-1,33 3,-17-3,0 1,23 5,-57-11,57 8,-47-19,50 20,-49-9,46 11,-36 0,42 0,-20-11,20 8,-20-8,20 11,-9 0,12 0,21 0,38 0,-2 0,47 0,-50 0,30 0,3 0,-19 0,3 0,7 0,26 5,-3 1,-9-3,-1 1,20 3,2-1,-20-1,16-3,-11 2,20 2,0 0,-21 0,12 8,-12-8,21 0,0 0,-21 1,12 6,-9-4,21 0,1 0,-24-3,3 0,-2 1,23 3,-1-1,-25-2,-9-5,29 2,23 1,-23-3,-26-2,13 0,19 0,-18 0,-6 0,0 0,15 0,-16 0,-2 0,6 0,17 0,-18 0,-10 0,19 0,22 0,-23 0,-26 0,30 0,24 0,-24 0,-31 0,30 0,24 0,-21 0,-22 0,16 0,19 0,-21 0,-19 0,10 0,16 0,-18 0,-22 0,13 0,15 0,-16 0,-17 0,35 0,-2 0,-39 0,53 0,-64 0,9 0,-11 0,-1 0,1 0,0 0,-1 0,1 0,0 0,-1 0,12 0,-9 0,42 0,-36 0,57 0,-57 0,17 0,1 0,-15 0,15 0,-1 0,-17 0,36 0,-42 0,9 0,-12 0,1 11,0-8,-1 8,1-11,0 0,-12 0,-2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4:41:17.89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0 332,'39'-27,"-15"-6,-2 30,-8-8,10 0,12 9,-19-20,70 8,-59 0,37-4,4 3,-31 10,35-7,-1 2,-30 10,41-5,1-1,-40 3,34-3,0 1,-40 5,42 0,-56 0,1 0,0 0,-1 0,1 0,-1 0,45 0,-33 0,54 11,-60-8,50 8,-58 0,65-8,-65 8,36 0,-34-9,1 9,0-11,-12 11,9-8,-19 19,19-19,-19 19,19-20,-20 20,20-19,-19 19,8-8,-11 10,0 1,-11 0,-3-1,-10-10,10 8,-8-19,8 19,-10-20,-1 9,11 0,-40-8,32 8,-28-4,-2-3,17-1,-27 8,0-1,24-7,-29 3,0-1,28-5,-23 0,1 0,25 0,-20 5,0 1,20-3,-20 3,0-1,20-5,-14 0,-1 0,18 0,-24-11,32 8,0-8,12 0,-9 8,8-18,-11 18,12-19,-20 8,16 1,-18-9,10 19,11-19,14 8,14 1,22-9,-9 19,64-30,-53 28,39-22,2-1,-35 19,21-6,17-6,-18 3,-23 1,32 2,22-1,-22 1,-32-2,23 2,18-2,-17 5,-21 7,35-12,-2 1,-38 13,17-8,0 0,-23 9,35-20,-62 30,-20 17,-5 5,-25 5,41-13,-8-8,0 11,9-1,-20-10,19 8,-8-8,11 10,0 12,0-9,0 9,0-11,0-1,-11 1,-3-11,1 8,-9-20,8 20,-11-19,12 19,-9-19,-14 18,17-7,-69 0,64 8,-31-19,-3-3,23 11,-27-10,0-2,24 1,-40 0,0 0,34 0,-35 0,2 0,38 0,-17 0,0 0,23 0,-46 0,49 0,-28-11,42 8,-6-8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06:35:27.54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24575,'28'0'0,"0"0"0,0 0 0,1 0 0,-1 0 0,22 0 0,3 0 0,-6 0 0,19 0 0,17 0 0,-15 0 0,-12 0 0,32 0 0,26 0 0,-24 0-1418,-24 0 1418,-3 0 0,25 0 0,9 0 0,-8 0 0,-22 0-1102,18 0 1102,-21 1 0,24 1 0,11 0 0,1 1 0,-12-1 0,-22 0 0,25 1 0,-11 1 0,28 2 0,10 0 0,-10 0 0,-30-3 0,4 1 0,-6 1 0,29 3 0,10 1 0,-9 0 0,-29-3 0,11 0 0,-14 1 0,25 1 0,9 2 0,-8-2 0,-26-3 0,14-2 0,-5 0 0,26 1 0,-1 0 0,-26-2 0,0-2 0,-12 2 0,21 1 0,-2 1 0,-23-1 0,-6 0 0,15 2 0,18 0 0,-20-2 0,-22-3 0,6 0 0,2 0 0,-6 0 993,7 0-993,-1 0 1527,-6 0-1527,-24 0 0,-1 0 0,0 0 0,0 0 0,1 0 0,-1 0 0,25 0 0,-18 0 0,56 0 0,-54 0 0,15-6 0,0-1 0,-15 4 0,15-3 0,0 0 0,-15 6 0,17-13 0,-29 10 0,-10-9 0,14 12 0,-1 0 0,0 0 0,0 0 0,1 0 0,-1 0 0,0 0 0,0 0 0,0 0 0,1 0 0,-1 0 0,0 0 0,-12-13 0,9 10 0,-9-10 0,12 13 0,-13-12 0,-2 9 0,-13-10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06:38:07.47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0 142 24575,'56'0'0,"-12"0"0,22 0 0,-19 0-5429,10 0 5429,-17 0 0,-11 0 0,11 0 0,-8 0 0,9 0-2649,22-6 1,2-1 2648,-12 4 0,11-2 0,22-2 0,1-1 0,-19 3 1345,4 2-1345,-4-1 0,26-2 0,8 0 0,-7 1 0,-25 1 0,15 1 0,-8-1 0,29-2 0,8 0 0,-8 0 0,-29 3 0,7-1 0,-13 2 0,24-1 0,7 0 0,-8 0 0,-26 2 0,4 1 0,7 2 0,26 2 0,0-1 0,-27 0 0,-9 1 0,-2 1 0,20 2 0,-1 1 0,-22-3 0,-7-2 0,17 4 0,19 3 0,-19-2 1848,-21-5-1848,11 1 0,14 1 0,-16-1 6412,-15-4-6412,25 0 0,-3 0 0,-31 0 1121,40 0-1121,-46 0 0,21 12 0,-22-9 0,35 10 0,-31-13 0,18 0 0,26 12 0,-22-10 0,2-1 0,38 12-3392,-4-6 0,-8-1 3392,-37-3 0,1 2 0,5 2 0,0 0 0,-5-1 0,-1-3 0,14 4 0,16 4 0,-15-4 0,-9-4 0,13 5 0,16 2 0,-17-3 6784,-16-4-6784,17 5 0,16 2 0,-16-3 0,-14-3 0,17 3 0,18 3 0,-17-2 0,-18-5 0,14 1 0,16 1 0,-17-2 0,-15-3 0,45 6 0,-1 1 0,-48-4 0,43 4 0,11-1-3392,-36-7 0,-4 2 3392,-1 5 0,2 0-804,20-6 1,-14 3 803,-39 10-148,22-11 1,1-4 147,-17 2 0,56 0 0,-54 0 0,54 0 0,-56 0 0,43-13 0,-43 10 0,56-9 0,-54 12 0,15-6 0,0-1 0,-15 4 0,22-8 0,-2-3 0,-28-2 0,33 2 0,1 0 0,-35-2 0,29 2 0,2 3 0,-21 8 0,26-15 0,0-2 0,-20 14 0,27-13 0,-1 0 0,-29 16 0,23-9 0,1-1 0,-25 10 0,31-9 0,0-1 0,-27 10 0,32-10 0,1 1 0,-33 9 0,27-10 0,-1 1 0,-29 8 0,23-2 0,1 0 0,-25 6 0,31-6 0,-1-1 0,-26 4 0,27-4 0,-1 2 0,-29 5 0,29 0 0,1 0 0,-27 0 0,33 0 0,0 0 0,-33 0-1954,39 0 1,0 0 1953,-36 0 0,48 0 0,1 0 0,-46 0-637,17 0 0,16 0 0,-16 0 637,-14 0-627,14 0 1,16 0-1,-17 0 627,-15 0 0,12 3 0,15 2 0,-16-1 0,-11-1 0,18 5 0,20 2 0,-18-3 0,-15-3 0,13-2 0,15 2 0,-21 2 0,-28 7 0,58-12 0,2 1 0,-57 10 335,56-9 1,3-6-336,-50 3 0,36 6 0,0 1 0,-39-4 0,45 4 0,1-1 0,-40-6 326,46 5 0,-1 2-326,-48-4 0,37 4 0,-2-1 0,-38-6-381,39 0 0,1 0 381,-37 0 428,42 0 1,0 0-429,-42 0 0,37 6 0,-1 0 0,-39-3-56,32 4 0,1-1 56,-33-6 490,39 0 1,0 0-491,-36 0 0,31 0 0,-2 0 0,-35 0 0,23 0 0,0 0 0,-23 0 0,23 0 0,1 0 0,-25 0 0,24-1 0,1 2 0,-12 12-496,31-12 0,2 1 496,-24 10 0,3-10 0,12-3 0,-15 0 0,-12 1-276,34 0 1,-1 0 275,-43 0 1285,39 0-1285,-13-12 3034,-4-4-3034,10 0 0,-31 4 0,-28 12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8T06:38:52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1 114,'0'59,"0"-5,12-39,-8 10,8-9,-3 50,-5 9,-1-18,1 28,4-4,5-47,-11 41,-1 4,12-26,-11 14,-3 16,0-16,1-17,0 46,0-1,0-48,0 37,0-2,0-38,0 39,0 0,0-35,0 29,0-1,0-35,0 23,0 1,0-25,0 13,0-2,0-17,0 45,0-45,0 32,0-35,0 23,0-23,0 10,0-13,12-12,4-4,12-12,25 0,-18 0,18 0,1 6,8 1,30 1,4-1,-17 1,5 0,-7-1,12 0,-4 0,-16-3,22-1,10 10,-7-1,-51-8,-2 8,-13-12,1 0,-1 0,0 0,0 0,1 0,11 0,-8 0,26 3,21 2,-12 0,1-2,-3-1,23 1,8 0,-7 0,-22-2,15-1,-9 2,27 0,8 2,-8-1,-27-1,9 1,-14 1,24 1,7 2,-8-2,-24-1,5-1,11 2,30 3,-1-1,-28-2,-9-2,4 5,27 3,-1 0,-28-3,-11-2,2 2,23 4,-1-1,-22-4,-6-4,4 0,20 1,1 0,-21-2,-4-2,4 0,20 0,1 0,-22 0,-2 0,15 0,10 0,6 0,-9 0,-7 0,-10-1,19 1,6 0,-8 1,2 2,-3 2,-1-1,-6-3,0-1,4 2,3 4,8 1,-5 0,-18-2,16-1,-10 2,7 0,5-5,-8-2,-7 1,15 0,21 0,-21 0,-14 0,12 0,21 0,-18 0,-4 0,-2-3,16-2,-17 1,-3 0,2-3,17-3,-20 2,-17 5,22-4,21-3,-22 2,-24 5,27-1,25-1,-23 1,-24 4,8 0,24 0,0 0,-22 0,-3 0,3 0,24 0,1 0,-21 0,15 0,-17 3,19 0,1 1,-19-1,-23-1,-1-1,26 2,20 1,-1-1,-21 0,19-3,-13 2,22 1,1 1,-22-1,-27-1,0-1,26 2,20 1,0 0,-23-2,13-2,-17 0,19 0,0 0,-24 0,-3 0,4 0,24 0,1 0,-25 0,-4 0,-2 0,18 0,7 0,-7 0,0 0,-3 0,-2 0,-8 0,-2 1,7-2,14-1,12 0,-6-1,-22-3,7-9,-12 10,19 1,0 1,-18-1,17-9,0 8,17 1,-20 1,-13 0,10-5,18-2,-19 3,-9 4,11-5,18-2,-18 2,-11 5,21-4,22-3,-23 2,-23 5,0 0,21-1,-1 1,-21 1,-5 2,13 0,7 0,-9 0,0 0,12 0,3 0,0 0,-3 0,-10 0,-5 0,-12 0,-8 0,-1 0,33-5,6-3,8-8,-44 9,4-1,26-6,-7 3,-26 7,16-3,15-3,-15 2,-10 5,11-4,14-3,-16 2,-15 5,37-10,-2 1,-38 9,17-2,-6-3,-33-4,29 9,-36-10,13 13,1 0,49 0,10 0,-13 0,-3 4,22 3,0 1,-21-2,8 0,9 7,11-1,-25-10,0-3,-11 0,10 1,2-1,25-1,-1-1,-27-3,-11-10,13 7,17 0,-21-1,-24-6,13-1,-6-3,-37 1,20-9,-35 3,-3 9,-3-12,-22 12,-3-59,-4 59,3-50,5-6,5 41,-1-25,-3-19,3 14,-1 8,-1-21,-2-19,4 19,1 17,-2-30,-3-25,6 20,9 13,-9-8,-7-20,5 19,1 10,6 8,-2-13,2 16,-2 4,6-28,5 4,4 43,0-21,0 1,0 27,0-42,0 48,0-10,-12 25,-4 4,-12 12,-46 6,-6 0,21-3,-14 2,-8 3,0 4,8 1,1 6,-18-3,-22 2,19 1,6 13,2-17,-17-2,19-1,4 4,3-10,-17-2,18-1,6-3,-14 0,-20 0,22 0,22 0,-8 0,-23 0,-1 0,22 0,0 0,-13 0,-29 0,-2 0,27 0,-5 0,20 0,-22 0,-8 0,6 0,22 0,21 0,1 0,-37 0,-24 0,1 0,27 0,2 0,3 0,-25 0,0 0,24 0,-4 0,8-3,-22 0,1-1,23 1,-1 0,5-2,-20-3,0 1,23 2,1 2,-2 0,-21-1,-1 0,20 2,-5 2,6 0,-22 0,1 0,20 0,-8 0,-14 2,-21-1,26-4,31-9,-22 9,-20 5,20-5,21-9,-10 6,-16 2,17 1,19 0,-42-9,-13-1,25 11,3 1,6-5,-5-1,-9 3,-7-1,18 2,15 0,-18-5,-20-2,21 3,19 4,-13-2,-16 0,17 2,16 3,-45 0,-2 0,38 0,-26 0,0 0,29 0,-27 2,0-4,23-11,-25 12,1-1,27-10,-32 10,0 4,39-2,-17 0,-16 0,16 0,14 0,-14 0,-16 0,17 0,15 0,-15 0,-17 0,16 0,14 0,-18 0,-17 0,18 0,16 0,-12 0,-18 0,18 0,16 0,-5 0,-6 0,4 0,-2 0,-22 0,-1 0,11 0,-2 0,-5 0,-6 0,17 0,4 0,-35 0,2 0,36 0,-4-4,-13-1,14 1,10 1,-13 0,-17-1,15-1,6-8,-36 12,1-1,38-11,-32 12,3 2,41-1,-6 0,2 0,23 0,0 0,0 0,0 0,-1 0,1 0,-22 0,-3 0,6 0,-43 0,1 0,42 0,-37 0,2 0,38 0,-33 0,0 0,33 0,-45 0,-1 0,40 0,-34-5,2-2,41 4,-35-4,-1 1,30 6,-49-6,0 0,46 2,-12 0,-15-1,12 2,3 3,-3 0,-13 0,14 0,1 0,-5 0,-14 0,16 0,12 0,-12 0,-16 0,14 0,5 0,-28 0,0 0,35 0,-28 0,2 0,35 0,-37 0,1 0,39 0,-38 6,-2 0,37-2,-48 2,-1 0,46-6,-20 0,-18 0,17 0,14 0,-20 0,-20 0,17 0,11 0,-10-3,-19-2,18 1,11 0,-7 0,-16-1,19 2,20 3,-21 0,-19 0,18 0,19 0,-12 0,-15 0,17 0,19 0,-15 0,-16 0,14 0,11 0,-44 6,3 0,50-2,-27 8,1 1,29-10,-11 3,1 0,16-6,-31 13,35-10,-10 10,13-13,0 0,-1 0,1 0,0 0,12 12,-9-9,-3 10,-3-13,-10 0,25 0,4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5:37:51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265 133,'47'0,"-6"0,-18 0,-1 0,0 0,0 0,10 0,-8 0,67 0,-54 0,47 0,1 0,-41 0,36 0,0 0,-36 0,27 0,0 0,-22 0,23 0,-4 0,-33 0,15 0,0 0,-20 0,41 0,-44 0,24 0,-26 0,-13-10,-53 8,9-8,-30 10,11 0,21 0,-51 0,52 0,-62 10,59-8,-23 8,0 0,20-8,-36 8,-20 0,-7-8,46 3,-1 0,-12-4,9-2,25 1,-41 0,48 0,-8 0,79-20,-33 15,57-24,-19 17,-23-1,21-2,1 1,-17 9,32-8,-1-3,-38 3,51 1,-17 2,23 10,-1 0,-24 0,-7 0,-20 0,18 0,0 0,-18 0,29 0,-38 0,-1 0,0 0,-10 10,-32 12,3-7,-25 5,11-11,16 4,-34 9,32-10,-64 8,49-18,-59 18,61-18,-60 8,58-10,-23 5,-1 0,22-3,-21 4,0-2,23-4,-19 0,1 0,18 0,-18 0,-1 0,20 0,-20 0,1 0,18 0,-59 0,72-10,-60 8,59-8,-51 0,54-2,-32 0,34 2,-17 0,10 8,10-18,-8 17,18-16,-18 16,18-16,-8 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5:37:54.3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0 133,'47'0,"-5"0,-20 0,0 0,0 0,0 0,0 0,10 0,-7 0,7 0,-1 0,-6 0,7 0,-10 0,0 0,-10 10,8-7,-8 7,10-10,0 0,1 0,-1 0,0 0,0 0,0 0,0 0,0 0,0 0,0 0,20 9,-15-6,15 7,-30-1,-12 4,-22-1,-3-2,-7-10,20 10,-27-8,22 8,-35 0,28-8,-18 8,17-10,-16 0,16 0,-7 0,10 0,0 0,0 0,0 0,0 0,0 0,0 0,-1-10,1 8,0-8,10 0,2-2,40 0,-23-8,32 17,-26-6,9 9,0 0,0 0,0 0,0 0,0 0,0 0,20 0,-15 0,15 0,-30 9,-2 4,-10 9,0 0,-10-10,7 8,-16-18,7 18,-11-8,1 10,0-10,0-2,0-10,0 0,10 10,-8-7,8 6,-10-18,9-4,4-9,9 0,-10 10,7-8,-6 8,9-30,0 15,19-24,-4 26,36-17,-33 18,31 2,-35 12,18 0,-10 8,1-8,-1 10,0 0,0 0,0 0,0 10,0-8,-10 18,-2-8,0 0,-8 18,18-25,-18 34,8-24,-10 36,0-24,-10 25,8-28,-27 18,24-17,-25-3,28-3,-28-16,16 7,-18-10,10 0,0-10,-1-3,11-9,-7 10,16-8,-17 8,18-20,-18 18,18-45,-8 39,10-31,10 28,2 11,10-7,10 6,-7 1,16 2,-16 10,7 0,-10 0,-10 10,8-8,-18 18,8-8,-10 10,0 1,0-1,-10-10,8 8,-18-18,8 8,-10-10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5:37:58.50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23,'46'12,"-4"-2,-20-10,0 0,0 0,20 0,-15 0,36 5,4 0,-23-3,20 2,17 0,-17-2,-17-2,25 0,20 0,-18 0,-23 0,33 0,24 0,-23 0,-28 0,20 0,20 0,-23 0,-30 0,55 5,1 0,-56-3,51 8,-1 0,-52-7,23 2,-10-1,-48-4,-49 0,6 0,-45 0,29 0,23 0,-62 10,59-7,-32 6,-2 1,27-7,-32 2,2 0,34-5,-25 4,0 1,26-2,-22 7,1-1,23-6,-18 2,0 0,18-5,-28 0,0 0,23 0,-33 0,0 0,33 0,-33 0,0 0,33 0,-37-9,-1-2,36 6,-27-10,1 1,34 11,-41-16,67 16,-2-7,49 20,-15-7,15 6,39 1,-45-7,44 7,0-1,-38-6,47 7,1-1,-49-6,44 2,0 0,-46-5,36 4,0 2,-38-4,28 3,0 0,-31-5,57 0,-64 0,14 0,-18 0,-1 0,-10 10,27-8,-22 8,45 0,-35-8,44 18,-42-18,52 18,-51-18,31 18,-36-18,7 8,-10-10,-10 10,8-7,-8 6,-39 11,17-5,-42 7,30-3,0-16,-10 7,8-10,-18 0,18 0,-38 0,33 0,-23 0,30 0,0 0,0 0,10-10,-8 7,8-26,-10 24,-10-44,17 32,-24-45,34 35,-25-24,28 26,-8-7,10 10,-10 10,8-8,-8 8,10-10,0 0,0 10,0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8:25:10.55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2216 24575,'0'-29'0,"13"12"0,3-9 0,14 9 0,0-12 0,52-27-1050,-53 20 1050,22 3 0,24-7 0,3 0 0,-19 5-1688,3-17 1688,-2 17 0,25-9 0,14-5 0,2 0 0,-11 6 0,-23 10-1220,-17 8 1,2 1 1219,14-7 0,23-12 0,15-5 0,4-3 0,-3 4 0,-13 6 0,-23 13 0,-8 10 0,0 0 0,0-6 0,19-11 0,12-6 0,6-3 0,0-1 0,-6 4 0,-12 7 0,-19 9 0,0 7 0,0 0 0,8-9 0,23-10 0,12-8 0,5-2 0,-6 3 0,-13 7 0,-24 12 0,-14 9 0,-2 2 0,18-10 0,23-10 0,11-5 0,-1-1 0,-12 6 0,-25 8 0,15-7 0,-16 10 0,22-6 0,6-3 0,-8 4 0,-21 6 0,7-4 0,11-5 0,17-5 0,-21 11 0,-31 15 0,6-18 0,-6 3 0,-29 22 0,-3-10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5:38:01.0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0 354,'47'-13,"-5"3,-20 10,0 0,0 0,10 0,-8 0,48-9,-41 6,24-7,1 1,-12 6,22-2,1 0,-21 5,25 0,-2 0,-32 0,54 0,-67 0,8 0,-20 10,8-7,-8 6,10 11,-9-5,6 17,-16-10,16 0,-6-10,9 18,0-26,-10 26,-41-28,9 8,-31-10,28 0,1 0,10-10,-8 8,18-18,-18 8,8-10,-20-39,17 29,0-19,1 1,2 18,-1-59,-6 72,16-40,-6 44,18-7,13 12,3 10,7 0,-10 0,39 0,-29 0,59 10,-71 2,48 1,-60 6,31-16,-27 6,1 1,-4 3,-9 9,0 0,0 0,-9-10,-4-2,1 0,-27 2,22 0,-64 8,49-18,-19 4,1-2,18-4,-27 0,-2 0,24 0,-33-3,0-4,33-5,-33 1,1 0,32-1,-24 0,1 4,29 6,-41-18,48 18,-8-8,20 0,-8 7,18-16,-18 16,18-16,-8 6,0 1,7-7,33 26,-20-5,39 11,-8 6,-11-6,61 9,-59-10,23-1,0-2,-21-7,27 3,-1 0,-26-5,47 0,-56 0,16 0,-16 0,7 0,-10 0,-69-20,32 15,-56-14,49 9,0 7,-10-6,8 9,2 0,12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5:38:04.45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199 111,'46'0,"-4"0,-20 0,0 0,0 0,0 0,1 0,-1 0,0 0,29 0,-21 0,61 0,-60 0,20 0,-1 0,-18 0,18-4,1-2,-20 4,60-18,-61 18,51-18,-52 8,42 0,-44 2,25 0,-28 8,18-8,-37 10,-37 19,0-14,-29 25,29-28,7 8,-46-10,39 0,-37 0,-2 0,30 0,-53-4,-1-2,51 4,-42-4,2 2,47 4,-28 0,0 0,31 0,-57 0,64 0,-24 0,26 0,-7 0,10 0,0 0,0 0,69 0,-33 0,48 10,-3-8,-47 18,44-18,6-2,-35 20,41-12,4-4,-36 8,25-6,-1-2,-28 6,49-7,-54 6,34 1,-34-7,24 16,-26-16,26 7,-24-10,25 0,-27 0,16 0,-16 0,7 0,-10 0,0 0,0 0,0 0,0 0,-68 0,31 0,-56 0,49 0,-1 0,-18 9,14-6,-23 2,-1 0,14-5,-23 4,0 1,28-2,-24 1,2 2,29 4,-29-9,0 0,32 9,-27-4,-3-2,21-2,-31 8,40-10,0 0,0 0,0 0,10 10,-18-8,15 8,-16 0,18 2,33 10,-3-10,25-2,19 0,-29-7,23 2,0-1,-20-4,30 0,0 0,-28 0,33 0,0 0,-34 0,25 0,-1 0,-28 0,18 0,0 0,-18 0,49 0,-54 0,25 0,-28 0,-2 0,-12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5:38:08.70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455 66,'47'-12,"-6"2,-19 10,0 0,1-10,-1 8,0-8,0 10,0 0,0 0,39-10,-29 8,23-3,1 0,-22 5,26 0,0 0,-25 0,20 5,0 0,-23-3,18 8,1 0,-20-8,24 8,1 0,-22-8,57 8,-64-10,15 0,-20 0,-10 10,8-7,-8 6,10-9,-10 10,8-7,-18 16,-31-6,9-1,-31-2,-1-1,23-6,-62 17,59-18,-27 8,-2 0,24-8,-33 8,0 0,33-8,-23 6,0 4,28 0,-59 10,62-10,-32 8,36-18,-7 8,10-10,0 10,0-7,0 6,0-9,0 0,9 10,-6-7,7 6,-11-9,-8 0,6 0,-17 10,18-7,-18 7,17-10,13 0,54 0,-10 0,29 0,-39 0,0 0,69 0,-52 0,41 0,0 0,-41 0,36 0,0 0,-38 0,37 4,1 1,-35-2,35 7,-1-1,-37-6,14 2,-1 0,-23-5,5 10,-13-8,-65 18,33-18,-48 8,19 0,15-8,-63 18,55-18,-20 8,0 0,23-8,-59 18,62-18,-52 18,51-17,-41 6,44-9,-44 10,41-7,-21 6,29-9,0 0,0 0,0 0,-1 0,11 10,51-7,-16 7,38-10,10 9,-37-6,40 2,2 0,-34-5,47 4,1 1,-48-2,38 2,-1 0,-42-5,14 0,-1 0,-23 0,14 0,-19 0,1 0,-70 10,32-8,-56 8,39 0,8-8,-26 6,-1 4,21 0,-53-1,0 0,51 1,-52 0,-2-4,47-6,-45 8,-1 0,43-8,-38 8,1 0,42-7,-30 0,4 3,38 4,-44-7,77 6,33 1,-9-7,30 7,29-10,-52 0,59 0,3 0,-52 0,18 0,18 0,-19 0,-22 0,20 0,17 0,-17 0,-18 0,41 0,-4 0,-49 0,57 0,-64 0,15 0,-20 0,0 0,0 0,-69 0,33 9,-58-6,21 7,21-1,-24-3,-2 1,19 5,-33 2,0 1,34 0,-48 5,-2 2,42 2,-32-6,2-4,42-1,-22 2,-2-1,22-9,-27 15,1-1,26-14,-57 25,64-28,-5 18,81-18,-24 8,46-10,5 0,-2 0,-20 0,27 0,23 0,-22 0,-20 0,12 0,18 0,-18 0,-17 0,30-5,-5 0,-48 3,17-4,-1 2,-21 4,23-10,-50 8,-43-8,9 10,-30 0,21 0,14 0,-54 0,49 0,-33-2,0 4,25 8,-50-8,9 8,44-10,-54 0,66 0,3 10,3-8,6 8,-9-10,-10 0,8 0,-8 0,-18 3,-1 4,10 5,-44-5,0-2,46 5,-36-4,0-2,39-2,-20 8,1 0,26-8,-23 8,40 0,12-7,22 16,22-16,-7 6,54 1,-57-7,49 5,3 3,-39 2,23-8,18-2,-18 1,-21 6,27-6,20-1,-20 0,-24-1,16 1,17 1,-20-1,-23-3,29 0,-2 0,-37 0,29 0,-39 0,0 0,-9-10,6 8,-7-8,11 10,-1 0,0 0,0 0,0 0,-10 0,-2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05:38:56.90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433 1,'47'0,"-6"0,-19 0,0 0,10 0,23 4,3 2,-4-4,11 1,15 1,-16-1,-18-3,27 0,19 0,-19 0,-21 0,27 2,21 2,-21 0,-28-2,15 4,14 2,-17-2,-24-4,17 4,-11-2,-40-4,-47 10,8-8,-38 8,31 0,14-8,-41 8,-4 0,25-8,-28 4,-21 2,19-2,23-4,-16 3,-9 0,4 1,10-2,13-1,-29 2,-23 3,22-2,28-3,-22 2,-21 3,12-2,29-4,4-1,-22 4,3 0,-10-5,69 9,12-6,32 7,44-1,-22-6,31 11,-1 1,-37-10,25 2,21 1,-20-3,-21-5,34 0,26 0,-23 0,-30 0,8 2,24 0,0 1,-24 0,-8-1,16 1,18 2,-23-3,-31-2,52 0,-88 0,-6 0,-29 10,8-8,-8 8,-20 0,23-8,-35 8,-2 0,24-8,-21 7,-18 3,16-3,16-4,-26 9,-22 6,21-5,25-8,-22 8,-20 5,21-6,25-9,-14 7,-16 4,16-4,20-8,-30 12,2-2,37-12,-29 8,58-10,65 10,-16 2,47 0,-29-6,-5-2,-5-4,21 3,20 1,-17-1,-12 0,2-1,22 1,1 0,-21-2,11-1,6 0,8 0,-10 0,-1 0,-2 0,1 0,10 0,0 0,-5 5,-26 0,-55-2,10 6,-58 1,14-7,-15 7,-19-10,29 0,-41 4,-4 1,23-2,-18 2,-19 2,13 0,-5 6,-5-6,-20 0,22 1,12 4,-10-4,-19-1,23-2,28-3,-21 4,-20 2,21-2,25-4,-48 8,2 0,53-8,-13 2,6 2,32 4,5-8,42 18,5-17,7 6,6-4,1 0,-2 7,15-4,16-1,-13 1,-6 4,22-7,20-2,-21-1,-28-2,33 0,-5 0,-55 0,15 0,-20 0,0 0,0 0,0 0,0 0,0 0,0 0,0 0,10 0,28 0,3 0,-7 0,31 0,-4 0,-49 0,18 0,-55 9,-48-6,2 17,-8-18,1 12,2 1,14-10,-52 14,-5 2,41-7,-20 0,-21 1,20-2,13 2,-7-5,-8-1,4 1,0 0,5 2,-2 1,-14-2,0 2,9 3,14-2,34-12,-3 8,74 0,-10-8,29 8,30-10,-52 0,26 0,20 0,-16 0,-15 0,10 0,24 0,0 0,-22 0,-4 0,9 0,26 0,-1 0,-24 0,-11 0,28 0,23 0,-26 0,-37 0,14 0,4 0,14 0,-44 0,54 10,-86-8,2 8,-48-10,14 0,-15 0,-10 0,23 0,-30 5,-2 0,21-3,-49 8,-1 0,46-8,-13 8,4 0,31-8,-1 8,1-10,0 0,0 0,0 0,0 0,0 0,0 0,0 0,-69 10,52-7,-21 2,9-1,44-4,-20 0,37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6:49:23.47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398 354 24575,'12'-22'0,"8"9"0,-18-6 0,18 16 0,-18-16 0,18 16 0,-17-17 0,16 18 0,-7-18 0,11 8 0,-1 0 0,10-8 0,-8 8 0,28-10 0,-25 10 0,44-18 0,-42 25 0,42-24 0,-44 26 0,5-16 0,-12 16 0,-8-7 0,10 10 0,-9-9 0,6 6 0,23-16 0,-13 16 0,43-7 0,-45 10 0,24 0 0,-26 0 0,26 0 0,-24 0 0,25 0 0,-28 0 0,8 0 0,-10 0 0,10 10 0,-17 2 0,34 10 0,-32-9 0,44 6 0,-34-16 0,25 26 0,-27-24 0,16 25 0,-16-28 0,7 18 0,-10-18 0,0 18 0,-10-8 0,18 10 0,-16-10 0,8 8 0,-2-18 0,-8 18 0,1-8 0,6 1 0,-16 6 0,16-16 0,-16 16 0,7-6 0,-1-1 0,-6 8 0,7-8 0,-10 10 0,0 0 0,9 0 0,-6 0 0,7 0 0,-10 0 0,0 0 0,0 1 0,0-1 0,0 0 0,0 0 0,10-10 0,-8 18 0,8-16 0,-10 18 0,0-10 0,0 0 0,0 0 0,0 0 0,0 1 0,0-1 0,0 0 0,0 0 0,0 0 0,0 0 0,0 0 0,-10-10 0,8 8 0,-8-8 0,0 10 0,7 0 0,-16 1 0,7-11 0,-11 7 0,1-16 0,0 17 0,0-18 0,-10 27 0,8-24 0,-8 25 0,10-28 0,-10 18 0,17-8 0,-34 0 0,32 8 0,-44-8 0,34 1 0,-35 6 0,35-16 0,-34 16 0,44-6 0,-42-1 0,42-2 0,-35-1 0,27-6 0,-26 17 0,24-18 0,-34 8 0,34-10 0,-45 10 0,43-8 0,-42 8 0,44-10 0,-35 0 0,35 0 0,-44 0 0,42 0-413,-23 0 413,30 0 0,0 0 0,0 0 0,0 0 0,0-10 0,-30 8 0,23-8 0,-32 0 0,36 8 413,-17-8-413,18 10 0,-18-10 0,17-2 0,-6-1 0,18-6 0,-6 16 0,16-16 0,-16 16 0,16-16 0,-16 16 0,6-36 0,-9 31 0,0-41 0,10 35 0,-8-18 0,18 10 0,-18-10 0,8 7 0,-10-16 0,9 16 0,4-36 0,-1 41 0,7-59 0,-6 60 0,-1-43 0,7 38 0,-7-18 0,10 18 0,0-18 0,0 17 0,0-6 0,0 8 0,0 1 0,10 10 0,-7-8 0,16 18 0,-16-18 0,16 18 0,-6-18 0,9 18 0,-10-18 0,8 18 0,-18-18 0,18 18 0,-8-8 0,0 0 0,8 8 0,-18-18 0,18 17 0,-8-6 0,1 9 0,-4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6:49:27.68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288 199 24575,'-23'0'0,"1"0"0,10 10 0,-8-7 0,8 7 0,0-1 0,-8-6 0,8 7 0,0-1 0,-8-6 0,18 17 0,-18-18 0,18 18 0,-18-18 0,17 18 0,-6-8 0,-1 0 0,7 8 0,-6-8 0,9 10 0,0 0 0,-10 0 0,7 1 0,-7-1 0,10 0 0,0 0 0,-9-10 0,6 8 0,-7-8 0,10 10 0,0 0 0,0 0 0,0 0 0,0 0 0,0 0 0,0 1 0,0-1 0,0 0 0,0 0 0,0 0 0,0 0 0,0 0 0,10 0 0,-7 0 0,6 0 0,-9 0 0,10 10 0,-7-7 0,7 7 0,-10-10 0,9-10 0,-6 8 0,16-8 0,-16 10 0,17 10 0,-18-7 0,18 16 0,-8-16 0,10 17 0,-10-18 0,18 18 0,-25-18 0,34 18 0,-34-17 0,34 16 0,-34-16 0,34 17 0,-24-28 0,17 26 0,-10-36 0,10 36 0,-17-26 0,24 18 0,-24-19 0,36 16 0,-24-24 0,34 24 0,-43-16-6784,70 9 6784,-73 0-1206,44-11 1,0 0 1205,-45 11 0,43-9 0,4-4 0,-36 3 0,43 0 0,3-4 0,-31-5-1869,35 6 0,-1 1 1869,-37-7-1150,42 6 1,2 1 1149,-40-7 0,49 2 0,0 0 0,-49-5-494,44 0 0,0 0 494,-46 0 51,45 0 0,1 0-51,-43 0 0,43-5 0,-1 0 0,-44 2 0,39-7 0,1 1 0,-41 6-84,37-7 1,-2 1 83,-37 6 0,42-7 0,1 0 0,-38 8 0,43-3 0,-1 0 0,-44 5 140,35-4 1,-1-2-141,-37 4 488,33-8 1,0 0-489,-33 8 750,28-13 0,0 0-750,-31 10 0,23-8 0,-3-3 0,-32 4 1471,27 1 0,0 0-1471,-27-2 0,59-16 0,-54 24 3972,34-34-3972,-34 34 0,25-25 0,-37 18 0,14 0 2752,-17-8-2752,11 18 0,-11-18 0,7 18 2873,-6-18-2873,19 8 988,-8-10-988,28-10 0,-25 17 0,24-24 0,-36 24 0,34-27 0,-32 28 0,25-26 0,-20 26 0,0-28 0,0 17 0,0-26 0,-9 24 0,16-44 0,-24 41 0,34-51 0,-34 52 0,25-52 0,-28 51 0,18-41 0,-18 44 0,18-24 0,-18 26 0,8-7 0,-10 10 0,0 0 0,0 0 0,0 0 0,-10 10 0,8-8 0,-8 8 0,-10-20 0,15 7 0,-34-7 0,34 10 0,-44-10 0,32 18 0,-35-26 0,28 35 0,-28-34 0,25 34 0,-44-34 0,42 34 0,-62-34 0,59 34 0,-23-15 0,0 1 0,20 14 0,-20-10 0,0 0 0,23 13 0,-59-18 0,62 18 0,-52-18 0,51 18 0,-51-18 0,52 18 0,-52-8 0,51 10 0,-61-10 0,60 8 0,-20-4 0,1 2 0,18 4 0,-59 0 0,62 0 0,-42 0 0,44 0 0,-54 0 0,49 0 0,-59 0 0,62 0 0,-62 0 0,59 0 0,-59 0 0,62 0 0,-62 0 0,59 0 0,-59 0 0,62 0 0,-43 0 0,45 0 0,-44 0 0,42 0 0,-52 0 0,51 0 0,-41 0 0,44 0 0,-34 0 0,34 0 0,-25 0 0,28 0 0,-8 0 0,10 0 0,0 0 0,0 0 0,-10 10 0,7-8 0,-17 8 0,18-10 0,-28 0 0,25 0 0,-24 0 0,26 0 0,-16 10 0,16-8 0,-7 8 0,10-10 0,0 0 0,0 0 0,0 0 0,0 0 0,0 0 0,9 10 0,-16-8 0,14 8 0,-27-10 0,18 0 0,2 10 0,2-8 0,8 8 0,-10-10 0,0 0 0,0 10 0,0-8 0,0 8 0,-1-10 0,1 0 0,0 0 0,10 10 0,-8-8 0,8 8 0,-10-10 0,0 0 0,0 0 0,0 0 0,0 0 0,0 0 0,-1 0 0,-8 0 0,6 0 0,-17 10 0,18-8 0,-8 8 0,10-10 0,0 0 0,0 0 0,0 0 0,-1 0 0,1 0 0,0 0 0,0 0 0,10 10 0,-8-7 0,8 6 0,-10-9 0,0 0 0,0 0 0,0 0 0,9 10 0,-6-7 0,16 6 0,-7-9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6:49:36.36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553 332 24575,'-13'22'0,"-6"-10"0,16 8 0,-16-18 0,16 18 0,-16-8 0,16 10 0,-16-9 0,16 6 0,-17-16 0,18 16 0,-18-6 0,8 9 0,-20 10 0,17-8 0,-24 18 0,34-18 0,-24 8 0,17-19 0,-1 6 0,3-6 0,1 9 0,6 0 0,-16 0 0,6-10 0,1 18 0,-8-26 0,18 36 0,-18-35 0,8 34 0,0-24 0,-8 16 0,18-8 0,-18-1 0,18 0 0,-18 10 0,18-8 0,-18 8 0,17-10 0,-6 0 0,9 0 0,0 0 0,0 1 0,0-1 0,0 0 0,0 0 0,0 0 0,0 0 0,0 0 0,0 0 0,0 0 0,0 0 0,0 0 0,0 10 0,0-7 0,0 7 0,0-10 0,0 0 0,0 0 0,0 0 0,0 0 0,-10 0 0,7 0 0,-6 10 0,9-7 0,0 7 0,0-10 0,0 10 0,0-8 0,0 18 0,0-18 0,0 8 0,0-10 0,0 10 0,0-7 0,0 7 0,9-20 0,-6 18 0,7-16 0,-1 18 0,4-20 0,9 18 0,-10-15 0,8 17 0,-8-10 0,20 0 0,-17 0 0,34 10 0,-42-8 0,62 18 0,-59-18 0,68 18 0,-58-27 0,61 34 0,-52-42 0,52 42 0,-51-34 0,51 17 0,-52-20-6784,52 18 6784,-52-25-2295,52 24 2295,-51-26-645,51 6 645,-52 1 0,43-7 0,-45 7-118,34-1 118,-34-6 5269,24 7-5269,-26-10 0,17 9 0,-18-6 3202,18 7-3202,-18-10 1145,18 0-1145,-17 0 226,26 0-226,-24 0 0,25-10 0,-28 7 0,28-6 0,-25 9 0,34 0 0,-34 0 0,44-10 0,-41 7 0,51-6 0,-52 9 0,52-10 0,-51 7 0,51-7 0,-52 10 0,62-9 0,-59 6 0,59-7 0,-62 10 0,52-9 0,-51 6 0,41-7 0,-44 10 0,34-10 0,-34 8 0,25-8 0,-28 10 0,8-10 0,-10 8 0,0-8 0,0 10 0,10-10 0,-7 8 0,7-18 0,-10 18 0,10-8 0,-18 0 0,26 8 0,-26-8 0,18 0 0,-10 8 0,-9-18 0,6 17 0,-7-6 0,1-1 0,6-2 0,-6-1 0,9-6 0,0 6 0,0 1 0,-10-8 0,8 8 0,-8 0 0,10-8 0,-10 8 0,8 0 0,-17-8 0,16 18 0,-16-18 0,16 18 0,-16-18 0,7 8 0,-1-1 0,-6-6 0,7 7 0,-10-11 0,9 1 0,-6 0 0,17-10 0,-18 8 0,8-18 0,0 27 0,-8-24 0,8 24 0,-10-17 0,10 20 0,-8-17 0,8 14 0,0-17 0,-8 10 0,8 0 0,0 10 0,-8-18 0,8 16 0,0-18 0,-8 10 0,8-1 0,-10 1 0,10 10 0,-7-8 0,6-2 0,-9-2 0,0-8 0,10 20 0,-7-28 0,6 23 0,-9-34 0,10 36 0,-7-24 0,6 24 0,-9-17 0,0 10 0,0-10 0,0 8 0,10-18 0,-7 17 0,7-16 0,-10 16 0,0-17 0,0 18 0,0-18 0,0 17 0,0-26 0,0 24 0,0-34 0,0 34 0,0-25 0,0 28 0,0-28 0,-10 25 0,7-25 0,-7 28 0,-9-28 0,14 25-6784,-34-24 6784,34 26-509,-44-36 509,32 31 0,-25-31 0,20 46 0,-10-24 0,17 24 0,-24-16 0,34 8 0,-34 1 0,24 0 6532,-27 0-6532,18 10 761,-18-8-761,17 18 0,-46-18 0,39 18 0,-58-18 0,60 18 0,-61-18 0,59 18 0,-58-18 0,60 17 0,-61-6 0,59 9 0,-23 0 0,0 0 0,21 0 0,-31 0 0,0 0 0,28 0 0,-33 0 0,0 0 0,33 0 0,-33 0 0,0 0 0,33 0 0,-28 0 0,0 0 0,31 0 0,-22 0 0,1 0 0,24 0 0,-20 4 0,1 1 0,18-2 0,-49 7 0,54 0 0,-34-8 0,44 18 0,-42-8 0,41 0 0,-33 8 0,26-8 0,-26 10 0,24-10 0,-34 18 0,34-25 0,-25 24 0,27-26 0,-6 7 0,18-1 0,-6-6 0,6 7 0,-9-1 0,0-6 0,0 7 0,0 0 0,0-8 0,10 18 0,-8-18 0,8 8 0,-1 0 0,-6-8 0,7 8 0,-10 0 0,-1 2 0,1 0 0,10 8 0,-8-18 0,18 18 0,-18-18 0,8 8 0,0 0 0,-8-7 0,18 16 0,-18-16 0,8 6 0,0 1 0,2-7 0,10 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5:51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22:23:41.96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374 0,'65'14,"-7"-3,-33-11,-1 0,12 0,-9 0,64 0,-53 0,50 5,2 1,-41-3,10 2,6 1,-5-6,3 0,2 3,5 1,-2-1,10-1,5-1,-2 2,13 0,-4 0,-23-1,-4-2,21-1,10 2,-10 4,-12 1,-14-3,33 1,25 0,-24-1,-32-3,31 3,26 1,-27 0,-32-1,23 0,22 2,-21-3,-19-2,10 3,17 2,-18-2,-11 0,-1 0,14 1,-8 0,32 7,-40-10,-1 1,-2 9,-8 0,-17-8,49 18,-46-18,36 8,-42-11,9 11,-33-8,-50 8,11-11,-32 0,16 5,3 1,5-4,-32 5,-23 2,19-3,17-3,-12 3,-26 4,-1 0,26-3,8-1,-14 2,-29 5,0 0,29-4,10-3,-8 5,-28 5,0 0,29-4,13-4,1 2,-19 3,-1 0,20-5,2-6,-2 3,-7 1,1 0,8-1,14-2,-22 4,-19 2,18-3,20-3,-17 6,-17 4,19-2,20-6,-47 12,-1-1,52-13,-36 8,1 0,40-9,-36 9,-8 0,-17-8,43 8,-3 0,-13-10,10 1,23 9,-22-5,-1-1,27-3,-56 9,61 0,-17-8,23 8,21-11,39 0,-4 0,26 0,32 0,-48 0,23 0,20 0,-14 0,-2 0,-4 0,20 0,1 0,-21 0,7 0,1 0,25 0,0 0,-25 0,-4 0,-10 0,12 1,-1-2,31-4,-13-1,-23 3,1 0,11-2,-20 2,-29 3,8 0,-12 0,1 0,-1 0,1 0,0 0,-1 0,1 0,0 0,-1 0,1 0,55-5,7-1,-26 4,24-2,23-1,-25 3,-31 2,14 0,15 0,-17 0,-20 0,40 0,-1 0,-42 0,37 0,1 0,-38 0,26 0,0 0,-31 0,20 0,0 0,-20 0,25 0,1 0,-24 0,35 0,-1 0,-30 0,30 0,1 0,-35 0,29 0,0 0,-28 0,17 0,0 0,-23 0,35 0,-51-11,-6 8,-47-8,6 11,-17 0,-10 0,24 0,-17 5,-1 1,15-3,-31 1,0 3,26 4,-37-10,0 0,36 10,-51-4,-3-3,47-1,-25 4,-21 1,20-1,20-4,-8 3,-22 4,-1 0,22-3,1-2,-10 1,-25 3,-1 0,26 0,7 5,-22-7,-13-1,6 6,12-2,20-7,-3 3,-23 4,0 0,24-3,7-2,-16 5,-20 2,7-1,11-3,4-2,-1 0,-2 2,-15 3,13 0,42-9,-22 9,1 0,21-8,-16 8,0 0,18-8,-57 19,57-20,-57 20,57-19,-47 19,50-19,-16 8,21-11,11 11,58-9,-19 9,43-11,-43 0,0 0,32 0,-24 0,23 0,0 0,-17 0,48 0,4 0,-42 0,16 0,17 0,-18 0,-17 0,5 0,8 0,5 0,-7 0,-8 0,17 0,18 0,-15 0,-10 0,6 0,14 0,-12 0,0 0,29 0,-2 0,-40 0,25-5,7-1,9 4,-44-4,0 1,2 4,-7 2,-17-1,17 0,-33-11,8 8,-9-8,12 11,0 0,-1 0,1 0,0 0,-1 0,1 0,21-11,-15 8,37-19,-38 20,39-20,-39 19,49-8,-46 11,58-11,-58 8,22-3,2 1,-19 5,29 0,0 0,-28 0,23 0,-1 0,-25 0,54 0,-60 0,28 0,-31 0,31 0,-28 0,27-11,-29 9,18-9,-18 11,7 0,-21 0,-3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7T22:24:37.10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0,'87'6,"1"1,0-1,-1 0,1 0,0 1,-1-1,23 2,3 3,-4-3,-15-3,-21-7,15-23,-31 12,-32 2,0 11,-1 0,1 0,0 0,-1 0,1 0,11 0,-9 0,30 0,-26 0,26 0,-29 0,18 0,-18 0,18 0,-19 0,20 11,-20-9,20 9,-20-11,20 0,-20 0,9 0,-11 0,-1 0,1 0,0 0,-1 0,1 0,0 0,-1 0,1 0,0 0,-1 0,1 11,0-8,-12 19,9-19,-19 19,8-9,-22 1,8 8,-30-8,17-1,-42 20,28-27,-27 27,29-20,-62 12,52-11,-35-7,0-3,32-4,-32 0,1 0,34 0,-24 5,0 1,27-4,-21 4,-1-1,22-5,-34 0,45 0,-1 0,0 11,1-8,-1 8,-33-11,26 0,-19 5,0 1,16-3,-22 3,1-1,21-5,-16 0,0 0,18 0,-35 0,40 0,-7 0,10 0,0 0,1 0,-1 0,0 0,12-11,-9 8,8-8,-10 11,10-11,-8 8,8-8,-10 0,-1 9,0-20,1 19,-1-19,0 19,1-19,-1 20,0-9,1 11,-1 0,0 0,12 0,2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8:25:11.16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0 24575,'30'0'0,"-14"14"0,10-11 0,-9 10 0,-1 0 0,41 7 0,27 4 0,-15 1-1905,-7 18 1905,5-17 0,27 6 0,11 0 0,-8-1 0,-23-5-1068,-26-3 1,2 0 1067,16-1 0,22 5 0,15 3 0,6 0 0,-4 0 0,-12-4 0,-20-4-1533,1 4 1,3 1 1532,-10-7 0,20 6 0,14 3 0,9 1 0,2 2 0,-2-2 0,-8-1 0,-13-5 0,-20-5 0,12 4 0,2 0 0,-19-4 0,17 4 0,13 5 0,9 2 0,4 2 0,0-1 0,-4-1 0,-8-2 0,-14-5 0,-17-4 0,18 4 0,0 0 0,-12-3 0,20 5 0,14 5 0,8 2 0,3 1 0,-4 0 0,-8-2 0,-15-4 0,-21-6-2215,6 8 0,-5-2 2215,5-5 0,14 1 0,8 1 0,0 2 0,-9 1 0,2 6 0,-2 3 0,-7-2 0,-10-6-87,-7-7 0,4 1 87,5 5 0,21 11 0,9 4 0,-1 0 0,-12-5 0,-22-10 0,26 9 0,-22-1 0,18 12 0,-3-2 0,-23-14 0,-12-15 0,11 26 0,-14-5 1384,-44-34-1384,-6 10 0,-13-13 0,2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5:4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24575,'12'0'0,"-1"0"0,0 0 0,-5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5:41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24575,'0'12'0,"0"-1"0,0 0 0,0 1 0,0-1 0,0 26 0,0-20 0,-6 35 0,0-37 0,-5 22 0,5-24 0,-5 9 0,10-11 0,-9 1 0,4-6 0,-11-1 0,5-5 0,0 5 0,2-4 0,4 4 0,-5-5 0,-1 0 0,6-5 0,-4 4 0,4-9 0,-1 4 0,-8-11 0,8 10 0,-5-14 0,7 14 0,5-4 0,0 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5:4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24575,'11'0'0,"0"0"0,1 0 0,-1 0 0,0 0 0,1 0 0,-1 0 0,21 0 0,-16 0 0,36 0 0,-36 0 0,21 0 0,-30 0 0,3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5:46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24575,'0'13'0,"0"0"0,0 0 0,0 0 0,0 0 0,0 0 0,0 0 0,0 0 0,0 1 0,0-1 0,-6-6 0,5 5 0,-5-5 0,6 6 0,0 0 0,0 0 0,0 0 0,-6 0 0,5 0 0,-5 0 0,6 1 0,-6-7 0,5 4 0,-5-3 0,6-1 0,0-1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33.57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1727 1 10917,'-47'10'0,"6"4"1834,-14 2 1,-5 4-1835,-25 18-1412,34-25 1,3 2 1411,2 17 0,24-29 1849,8 19-1849,-11-19 0,-10 19 0,-4-9-570,-28 35 1,-3 6 569,10-10 0,-5 7 0,-12 13 0,19-12 515,25-11-515,-20 10 0,-16 13 0,16-12 4405,20-8-4405,-20 8 0,-16 12 0,13-13 398,12-10-398,-2 5 0,-9 10 0,11-13 0,8-15 3392,-1 22 0,6-2-3392,17-28 0,-8 15 0,19-24 0,-8-11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34.32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1800 0 24575,'-13'11'0,"2"3"0,0 0 0,-3 7 0,-11-18 0,12 19-8503,-75 25 8503,69-14-940,-32-1 1,-21 4 0,20-3 939,27 3-1012,-38 6 1,-25 7 0,20-6 1011,27-2-677,-33 11 1,-23 11 0,24-11 676,32-8 0,-32 12 0,-22 13 0,22-16 0,31-20 0,-26 17 0,-19 14 0,20-14 0,32-20 295,-22 8 0,-16 9 1,17-8-296,23-6 0,-15-8 0,5-4 0,32-10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35.11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1727 1 24575,'-25'0'0,"0"0"-9831,1 11 8341,-1-9 1490,0 9 2818,12 0-2818,-44 11 0,-7 3 0,26 8 0,-34 3 0,-24 6 0,20-8 1311,21-6-1311,-8 6 0,-22 14 0,-1 0 0,22-14 0,0-9 0,-1 14 0,-22 18 0,2 1 0,24-15 0,17-7 0,-5 4 0,-16 15 0,-1 2 0,16-9 0,-8 20 0,3-12 0,3-5 0,20-18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35.99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2270 0 24575,'-14'11'0,"-8"-8"0,8 19 0,-10-19 0,10 19-8503,-41 2 8503,44 4-1409,-46 7 0,-6-2 1409,33-11-1517,-52 29 0,-4-3 1517,43-34-677,-33 24 1,-23 15 0,19-13 676,17-21 0,-8 12 0,-24 13 0,0 1 0,24-11 0,8-4 0,-9 3 0,-27 12 0,1 0 0,25-12 0,7-3 642,9-3 0,-10 5 1,2-3-643,-13 2 0,11-5 0,12-1 0,-21 11 0,7-6 0,44-27 1232,0 8-1232,1-1 0,10-7 0,3 8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36.82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2121 1 24575,'-24'0'0,"-1"0"0,0 0 0,1 11 0,-1-9-9831,-54 31 8341,40-27 4304,-40 16-2814,-1 6 0,4-1 1384,18-14-1384,-6 15 0,-21 14 0,0 1 0,20-13 0,5-8 0,-6 14 0,-23 18 0,1 1 0,21-14 0,7-5 0,-1 1 0,-20 12 0,-4 5 0,14-5-2212,-4 13 0,4-4 2212,13-21 0,-3-2 0,2 3 0,1 13 0,2 3 0,14-17 0,17-23 0,-29 41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40.68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0 222 15551,'25'0'0,"-11"-11"3861,8 8-3861,-9-8 0,23 0 0,-9 9 0,20-20 0,-20 19 1557,9-8-1557,-12 11 0,-10-11 837,30 8-837,-25-8 2769,28 11-2769,-23 0 0,1 0 0,0 0 0,10 0 0,-18 11 0,16-8 0,-20 8 0,12-11 0,0 0 0,-1 0 0,1 0 0,0 0 0,21 0 0,-16 0 0,50-11 0,-47-3 0,17 2 0,1 0 0,-15-2 0,54 3 0,-60 11 0,17 0 0,-22 11 0,-1 3 0,1-1 0,-11 9 0,8-19 0,-20 19 0,20-19 0,-8 8 0,11-11 0,-1 0 0,1 0 0,0 0 0,-1 0 0,45 0 0,-34 0 0,45 0 0,-53 0 0,9-11 0,-12 8 0,12-8 0,-9 11 0,20 0 0,-20 0 0,9 0 0,-11 0 0,-1 0 0,1 0 0,22 0 0,-17 0 0,38 0 0,-38 0 0,61 11 0,-56-8 0,20 3 0,3-1 0,-1-5 0,-3 5 0,-1 1 0,2-4 0,24 9 0,-48-11 0,15 0 0,-21 0 0,-1 0 0,1 0 0,0 0 0,21 0 0,-15 0 0,59 0 0,-54 0 0,20 0 0,0 0 0,-20 0 0,54 0 0,-60 0 0,28-11 0,-31 9 0,9-9 0,-12 11 0,1 0 0,0-11 0,-1 8 0,1-8 0,11 11 0,-9 0 0,31-11 0,-28 8 0,16-8 0,-21 11 0,-11-11 0,8 9 0,-9-9 0,12 11 0,0 0 0,-1 0 0,1 0 0,0 0 0,-1 0 0,1 0 0,-1 0 0,1 0 0,0-11 0,-1 8 0,1-8 0,-11 0 0,8 8 0,-9-8 0,12 11 0,0 0 0,-1 0 0,-10-11 0,8 9 0,-8-9 0,10 11 0,12-11 0,-9 8 0,9-8 0,-22 11 0,-3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8:25:11.57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2511 24575,'13'-16'0,"-10"-10"0,24 9 0,-11 1 0,0-11-4252,41-18 1,5-5 4251,-23 1 0,23-1 0,27-13 0,5-1 0,-21 15 23,-28 19 0,2 1-23,18-12 0,22-12 0,11-7 0,1 0 0,-11 7 0,-19 14-936,-15 12 0,3-1 936,2-5 0,18-11 0,12-7 0,7-4 0,0-1 0,-6 5 0,-11 6 0,-18 12 0,2 2 0,2 0 0,-8 2 0,17-9 0,12-7 0,7-3 0,2-1 0,-2 0 0,-7 5 0,-12 5 0,-17 9 0,7-5 0,0 1 0,-3 3 0,18-8 0,12-6 0,5-2 0,1 0 0,-8 3 0,-13 7 0,-19 9-1681,-5 2 0,-5 2 1681,18-10 0,15-8 0,0-2 0,-13 7 0,0-1 0,-16 7 0,-12 1 0,17-10 0,-3 2 236,-27 21 0,-23 1 0,10 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46.3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24575,'52'52'0,"-5"-5"0,-33-23-1917,8-10 1917,-9 8-1753,12 3 1753,0 2 0,-1 9 0,1-12 0,0 1 0,-1 0 50,15 19 0,2 2-50,-3-5 0,29 31 0,0 1 0,-28-23 0,17 6 0,17 11 0,-13-9 0,-8 2 0,1-14 0,17 10 0,0-1 0,-19-12 0,-10 1 0,23 3 0,18 9 0,-20-14 852,-29-17-852,25 11 0,-4-7 0,-37-26 0,5 8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46.7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2023 0 24575,'-14'11'0,"-8"-8"0,20 19 0,-9-9 0,0 1 0,8 8 0,-19-19 0,19 19 0,-32 16 0,-7 3 0,15 0 0,-24 11 0,-19 12 0,13-13-770,8-7 770,-7 0 0,-19 14 0,-2-2 0,19-14 0,-2-3 0,-7 5 0,-21 16 0,-1 0 0,23-16-6402,6-8 6402,-14 16 0,-8 8 0,-1-1 0,12-6-190,25-6 190,-8-7 0,-19 10 0,-1-1 0,20-10 0,4 2 0,-23 15 0,1 0 0,31-15 0,3 9 382,16-15-382,22-10 0,0-11 0,0-3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47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24575,'11'35'0,"3"-18"0,-1 16 0,-2-20 0,0 1 0,-8 8 0,19-8 0,-8 10 0,-1 1 0,19 19 0,2 2 0,-9-4 0,15 6 0,12 11 0,-10-10 0,-12-8 0,25 12 0,19 11 0,-17-14 0,-18-17 0,30 19 0,21 13 0,-16-18 0,-22-28 0,13 19 0,17 11 0,-18-15-491,-20-23 491,8 18 0,-3-3 0,-24-23 0,-12 7 0,-2-10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47.9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1505 0 24575,'-11'14'0,"8"8"0,-19-19 0,20 18 0,-20-7 0,19 11 0,-19 0-9831,-25 43 8341,25-32 412,-37 41 1,-2 2 1077,31-33-293,-22 20 0,-17 17 0,12-21 293,10-23-508,-3 11 1,-15 20 0,-1 0 0,14-19 507,-3-7 0,0 5 0,-18 18 0,1 0 0,18-17 0,2-4 0,-15 7 0,-16 10 0,22-12 0,28-12 1014,-26 1 1,8-1-1015,46-14 0,-17-12 0,22-2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48.7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24575,'0'25'0,"0"-1"0,11-10 0,-8 8 0,19-8 0,-19 10 0,19 1 0,24 54 0,-13-40 0,27 40 0,3-2-9831,-22-44 9086,1 18 0,-4-4-804,-16-33 1549,-9 0 992,1 8-992,8-20 0,-8 20 0,-1-8 0,9 0-1673,-8 8 1673,11-9 0,-1 12 0,12 0 0,-20-1 0,47 27 0,6 0 0,-31-18-140,18 14 1,14 13 0,-18-14 139,-24-19 411,22 18 0,-1 1-411,-30-19 0,16-2 0,-24-14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49.2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962 1 24575,'0'24'0,"0"1"0,-11-11 0,9 7 0,-20-7 0,19 11-4916,-32 25 1,-7 1 3425,15-18 771,-13 21 1,-11 14 0,7-15 718,6-20-293,-10 26 0,-11 19 0,10-15 293,5-13-677,-9 12 1,-12 14 0,16-14 676,19-18 142,-39 29 0,6-1-142,50-37 1084,-27 6 1,3-2-1085,31-12 810,-16 9 1,22-22 0,0-4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49.8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24575,'25'0'0,"-1"0"0,-10 11 0,8-8 0,-8 7 0,10 1 0,45 14 0,-34-8 0,27 16 0,0-1 0,-24-21-4252,29 36 1,0 5 4251,-28-27-1409,33 36 0,1 1 1409,-32-35-1517,32 34 0,-1-1 1517,-33-36-661,28 26 0,0 2 661,-29-19 476,9-3 0,-3-3 0,-28-13 0,6-3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50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1431 0 24575,'-25'0'0,"0"0"0,11 11 0,-7-8 0,18 19 0,-19-20 0,-6 40 0,-2 4-6784,-5-27 6784,8 22 0,-4 6-2269,-19-5 1,2-5 2268,15 5-181,-28 12 0,-23 14 1,7-1 180,27-17 0,5-1 0,-3 0 0,-6-1 0,-3 0 0,1 4 0,-8 17 0,0 4 0,14-15 0,9-15 0,-21 33 0,1-6 4268,28-46-4268,-3 21 0,3-2 0,17-24 6383,-17 28-6383,30-23 0,-8-10 0,11-3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07:40:55.3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50 24575,'25'0'0,"-1"0"0,1 0 0,0 0 0,-1 0 0,30 5 0,5 1 0,-13-4 0,23 4 0,-4-1 0,-34-5 0,29 0 0,3 0 0,-19 0-3392,40-5 0,-1-1 3392,-42 4-726,32-9 0,-1 0 726,-34 8 0,42-8 0,-55 11 0,-1 0 0,-10-11 6065,8 8-6065,-8-8 2171,10 11-2171,1 0 0,0 0 0,-1 0 0,1 0 0,0 0 0,-1 0 0,12 0 0,-9 0 0,31 0 0,-28 0 0,49 0 0,-46 0 0,18 0 0,0 0 0,-16 0 0,56 11 0,-61-8 0,49 8 0,-46-11-919,25 0 919,-34 11 0,1-8 0,0 8 0,-1-11 0,1 0 0,33 0 0,-26 0 0,24 5 0,1 1 0,-19-4 0,29 4 0,0-1 0,-28-5 0,28 5 0,0 1 0,-29-3 0,29 3 0,1-1 0,-30-5 0,24 0 0,-1 0 0,-25 0 0,15 5 0,-1 1 0,-17-3 0,36 8 0,-42-11 0,31 0 0,-28 0 919,16 0-919,-21 0 0,11 0 0,-9 0 0,41 0 0,-35 0 0,58 0 0,-58 0 0,57 0 0,-57 0 0,17 5 0,1 1 0,-15-4 0,25 4 0,1-1 0,-23-5 0,23 0 0,-1 0 0,-25 0 0,25 0 0,1 0 0,-24 0 0,29 0 0,0 0 0,-28 0 0,23 0 0,-1 0 0,-25 0 0,20 0 0,0 0 0,-20 0 0,15 0 0,-1 0 0,-17 0 0,46 0 0,-48 0 0,26 0 0,-29 0 0,7 0 0,-10 0 0,-1 0 0,1 0 0,0 0 0,-1 0 0,1 0 0,0 0 0,-1 0 0,1 0 0,0 0 0,-1 0 0,1 0 0,0 0 0,-1 0 0,1 0 0,-11 0 0,-3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06:35:27.54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24575,'28'0'0,"0"0"0,0 0 0,1 0 0,-1 0 0,22 0 0,3 0 0,-6 0 0,19 0 0,17 0 0,-15 0 0,-12 0 0,32 0 0,26 0 0,-24 0-1418,-24 0 1418,-3 0 0,25 0 0,9 0 0,-8 0 0,-22 0-1102,18 0 1102,-21 1 0,24 1 0,11 0 0,1 1 0,-12-1 0,-22 0 0,25 1 0,-11 1 0,28 2 0,10 0 0,-10 0 0,-30-3 0,4 1 0,-6 1 0,29 3 0,10 1 0,-9 0 0,-29-3 0,11 0 0,-14 1 0,25 1 0,9 2 0,-8-2 0,-26-3 0,14-2 0,-5 0 0,26 1 0,-1 0 0,-26-2 0,0-2 0,-12 2 0,21 1 0,-2 1 0,-23-1 0,-6 0 0,15 2 0,18 0 0,-20-2 0,-22-3 0,6 0 0,2 0 0,-6 0 993,7 0-993,-1 0 1527,-6 0-1527,-24 0 0,-1 0 0,0 0 0,0 0 0,1 0 0,-1 0 0,25 0 0,-18 0 0,56 0 0,-54 0 0,15-6 0,0-1 0,-15 4 0,15-3 0,0 0 0,-15 6 0,17-13 0,-29 10 0,-10-9 0,14 12 0,-1 0 0,0 0 0,0 0 0,1 0 0,-1 0 0,0 0 0,0 0 0,0 0 0,1 0 0,-1 0 0,0 0 0,-12-13 0,9 10 0,-9-10 0,12 13 0,-13-12 0,-2 9 0,-13-10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8:25:18.66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 24575,'0'29'0,"0"-12"0,0-4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06:38:07.47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0 142 24575,'56'0'0,"-12"0"0,22 0 0,-19 0-5429,10 0 5429,-17 0 0,-11 0 0,11 0 0,-8 0 0,9 0-2649,22-6 1,2-1 2648,-12 4 0,11-2 0,22-2 0,1-1 0,-19 3 1345,4 2-1345,-4-1 0,26-2 0,8 0 0,-7 1 0,-25 1 0,15 1 0,-8-1 0,29-2 0,8 0 0,-8 0 0,-29 3 0,7-1 0,-13 2 0,24-1 0,7 0 0,-8 0 0,-26 2 0,4 1 0,7 2 0,26 2 0,0-1 0,-27 0 0,-9 1 0,-2 1 0,20 2 0,-1 1 0,-22-3 0,-7-2 0,17 4 0,19 3 0,-19-2 1848,-21-5-1848,11 1 0,14 1 0,-16-1 6412,-15-4-6412,25 0 0,-3 0 0,-31 0 1121,40 0-1121,-46 0 0,21 12 0,-22-9 0,35 10 0,-31-13 0,18 0 0,26 12 0,-22-10 0,2-1 0,38 12-3392,-4-6 0,-8-1 3392,-37-3 0,1 2 0,5 2 0,0 0 0,-5-1 0,-1-3 0,14 4 0,16 4 0,-15-4 0,-9-4 0,13 5 0,16 2 0,-17-3 6784,-16-4-6784,17 5 0,16 2 0,-16-3 0,-14-3 0,17 3 0,18 3 0,-17-2 0,-18-5 0,14 1 0,16 1 0,-17-2 0,-15-3 0,45 6 0,-1 1 0,-48-4 0,43 4 0,11-1-3392,-36-7 0,-4 2 3392,-1 5 0,2 0-804,20-6 1,-14 3 803,-39 10-148,22-11 1,1-4 147,-17 2 0,56 0 0,-54 0 0,54 0 0,-56 0 0,43-13 0,-43 10 0,56-9 0,-54 12 0,15-6 0,0-1 0,-15 4 0,22-8 0,-2-3 0,-28-2 0,33 2 0,1 0 0,-35-2 0,29 2 0,2 3 0,-21 8 0,26-15 0,0-2 0,-20 14 0,27-13 0,-1 0 0,-29 16 0,23-9 0,1-1 0,-25 10 0,31-9 0,0-1 0,-27 10 0,32-10 0,1 1 0,-33 9 0,27-10 0,-1 1 0,-29 8 0,23-2 0,1 0 0,-25 6 0,31-6 0,-1-1 0,-26 4 0,27-4 0,-1 2 0,-29 5 0,29 0 0,1 0 0,-27 0 0,33 0 0,0 0 0,-33 0-1954,39 0 1,0 0 1953,-36 0 0,48 0 0,1 0 0,-46 0-637,17 0 0,16 0 0,-16 0 637,-14 0-627,14 0 1,16 0-1,-17 0 627,-15 0 0,12 3 0,15 2 0,-16-1 0,-11-1 0,18 5 0,20 2 0,-18-3 0,-15-3 0,13-2 0,15 2 0,-21 2 0,-28 7 0,58-12 0,2 1 0,-57 10 335,56-9 1,3-6-336,-50 3 0,36 6 0,0 1 0,-39-4 0,45 4 0,1-1 0,-40-6 326,46 5 0,-1 2-326,-48-4 0,37 4 0,-2-1 0,-38-6-381,39 0 0,1 0 381,-37 0 428,42 0 1,0 0-429,-42 0 0,37 6 0,-1 0 0,-39-3-56,32 4 0,1-1 56,-33-6 490,39 0 1,0 0-491,-36 0 0,31 0 0,-2 0 0,-35 0 0,23 0 0,0 0 0,-23 0 0,23 0 0,1 0 0,-25 0 0,24-1 0,1 2 0,-12 12-496,31-12 0,2 1 496,-24 10 0,3-10 0,12-3 0,-15 0 0,-12 1-276,34 0 1,-1 0 275,-43 0 1285,39 0-1285,-13-12 3034,-4-4-3034,10 0 0,-31 4 0,-28 12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06:40:52.80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0 283 24575,'29'0'0,"-1"0"0,0 0 0,0 0 0,1 0 0,-1 0 0,0 0 0,0 0 0,0 0 0,26 0 0,-20 0 0,17 5 0,2 2 0,-13-4-3392,49 10 0,1-1 3392,-36-9 0,23 5 0,21 2 0,-19-2-202,-20-5 202,16 1 0,18 1 0,-19-2 0,-24-3 0,16 3 0,17 3 0,-16-2 0,-14-1 0,11 1 0,14 1 0,-16-2 6684,-15-3-6684,43 0 0,-1 0 302,-42 0-302,42 0 0,1 0 0,-43 0 0,48 0 0,1 0 0,-46 0 0,13 0 0,15 0 0,-15 0 0,-13 0 0,20 0 0,18 0 0,-17 0 0,-14 0 0,17 0 0,19 0 0,-19 0 0,-21 0 0,11 0 0,14 0 0,-16 0 0,-15 0 0,31-5 0,-2-2 0,-35 4 0,23-4 0,0 1 0,-23 6 0,23 0 0,1 0 0,-25 0 0,31-6 0,-1 0 0,-26 3-3392,45-4 0,1 1 3392,-40 6-2269,46-6 1,0-1 2268,-49 4-1018,42-9 1,0-1 1017,-42 10-728,37-9 0,-1-1 728,-39 10 0,26-10 0,1 1 0,-31 9 563,37-16 1,0 0-564,-30 13-477,37-19 1,-2 0 476,-38 18-466,27-12 1,-1 1 465,-29 15 522,29-4 0,1 1-522,-27 6 0,15-6 0,-2-1 0,-22 4 631,56-9-631,-54 12 0,21-6 0,0-1 0,-17 4 0,29-9 0,1-1 0,-27 10 0,33-4 0,0 1 0,-33 6 0,32 0 0,1 0 0,-33 0 0,39 0 0,0 0 0,-36 0 0,31 0 0,-2 0 0,-35 0 0,41 0 0,2 0 0,-34 0-578,46 0 1,-1 0 577,-48 0-668,49 6 1,0 1 667,-46-4 0,13 1 0,15 1 0,-15-1 0,-13-4 0,13 3 0,15 2 0,-15-1 0,-13-1 0,46 10 0,-1-1 0,-48-9 0,37 4 0,-2-1 0,-38-6 489,27 0 1,-1 0-490,-29 0 964,17 6 0,0 1-964,-20-4 0,20 3 0,0 0 0,-17-6 0,29 0 0,1 0 0,-27 0 0,32 0 0,1 0 0,-33 0 0,33 6 0,0 1 0,-33-4 0,39 4 0,0-2 0,-36-5 546,42 0 0,1 0-546,-43 0-137,36 6 1,0 1 136,-39-4 0,27 4 0,-1-1 0,-29-6 655,37 0-655,1 0 0,-22 0 0,2 0 0,38 0 0,-10 0 0,-8 0 0,-35 0-572,39 0 0,0 0 572,-36 0-604,36 0 0,0 0 604,-39 0-773,27 0 0,-1 0 773,-29 0 482,23 5 0,1 2-482,-25-4 0,31 4 0,-1-1 0,-26-6 0,27 6 0,0 0 0,-31-2 0,36 2 0,2 0 0,-31-6 927,45-1 0,7 2-927,-11 12-260,-24-12 0,9-1 0,-9 2 260,20 10 0,-7-10 0,14-3 0,-17 0 1453,-11 1-1453,18 0 0,22 0 0,-21 0 0,-16 0 0,6 0 0,16 0 0,-16 0 0,-6 0 0,6 0 0,15 0 0,-17 0 964,-17 0-964,14 0 0,-5 0 0,-34 0-990,0 0 990,0 0 3251,1 0-3251,-1 0 0,0 0 0,0 0 145,0 0-145,23 0 0,2 0 0,-6 0 0,42 0 0,1 0 0,-43 0-610,36 0 0,0 0 610,-39 0 212,27-5 1,-1-2-213,-29 4 0,23-4 0,0 1 0,-23 6 5,11 0 1,0 0-6,-18 0 0,44 0 0,-43 0 0,6-12 5278,-16 8-5278,-10-8 3316,14 12-3316,-1 0 1230,0 0-1230,-12-13 0,9 10 0,-9-9 0,49 12 0,-27 0 0,14 0 0,0 0 0,-15 0 0,54 0 0,-56 0 0,43 0 0,-44 0 0,57 0 0,-53 0 0,53-13 0,-57 10 0,45-10 0,-45 13 0,20 0 0,-26 0 0,0 0 0,-12-12 0,9 9 0,-22-10 0,10 13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8T06:40:56.64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29 24575,'28'0'0,"0"0"0,0 0 0,1 0 0,-1 0-9831,38 0 8341,-29 0 4308,29 0-2818,-13 0 0,-2 0 0,-4 0 0,28 0 0,24 0 0,-19 0 1251,-15 0-1251,11 2 0,25 2 0,0 0 0,-24-1 0,-5 0 0,8 0 0,28 1 0,1-1 0,-27-1 0,3-2 0,-5 0 0,25 0 0,0 0 0,-25 0-4382,2 0 4382,9 0 0,9 0 0,-5 0 0,-11 0 4145,-19 0-4145,4 0 0,21 0 0,1 0 0,-24 0 0,-4 0 0,16 0 0,19 0 0,-21 0 0,-27 0 0,34 0 0,-2 0 459,-41 0-459,37 0 6662,-49 0-6662,-1 0 368,0 0-368,0 0 0,1 0 0,-1 0 0,13 0 0,-10 0 0,35 0 0,-32 0 0,57-12 0,-53 9 0,53-10 0,-57 13 0,32 0 0,-35 0 0,10 0 0,-13 0 0,26 0 0,-20 0 0,45 0 0,-45 0 0,45 0 0,-45 0 0,57 0 0,-53 0 0,13 0 0,1 0 0,-14 0 0,53 0 0,-57 0 0,32 0 0,-35 0 0,23 0 0,-23 0 0,22 0 0,-21 0 0,34 0 0,-32 0 0,57 0 0,-53 0 0,53 0 0,-57 0 0,44 0 0,-43 0 0,43 0 0,-43 0 0,31 0 0,-35 0 0,22 0 0,-21 0 0,34 0 0,-32 0 0,17 0 0,2 0 0,-13 0-6635,39 0 6635,-64-12 0,10 8 0,-9-8 0,12 12 0,1 0 0,-1 0 0,38 0 0,-29 0 0,21 0 0,0 0 0,-17 0 0,23 0 0,1 0 0,-25 0 0,13 0 0,-2 0 0,-17 0 0,45 0 0,-45 0 0,45 0 0,-45 0 0,45 0 0,-45 0 0,57 0 0,-53 0 0,53 0 0,-57 0 0,57 0 0,-53 0 0,13 0 0,1 0 0,-14 0 0,19 0 0,2 0 0,-19 0 0,19 0 0,-1 0 0,-21 0 0,21 0 0,0 0 0,-17 0 0,29 0 0,1 0 0,-27 0 0,27 6 0,-1 0 0,-29-2 0,29 2 0,1 0 0,-27-6 0,27 0 0,-1 0 0,-29 0-2293,23 6 0,0 1 2293,-23-4-865,35 4 1,2-2 864,-31-5 0,30 0 0,-1 0 0,-35 0 0,29 0 0,1 0 0,-27 0 0,21 0 0,-1 0 0,-27 0 900,21 0 1,0 0-901,-17 0 0,23 6 0,1 1 0,-25-4-1546,25 4 1,-1-1 1545,-23-6 672,29 5 0,1 2-672,-27-4 0,33 4 0,-1-1 0,-32-6 89,27 6 0,0 0-89,-31-3 140,19 4 0,-2-1-140,-19-6 0,14 0 0,-1 0 0,-13 0 0,20 0 0,0 0 0,-17 0 0,23 0 0,0 0 0,-23 0 0,23 0 0,1 0 0,-25 0 1574,13 0 1,-2 0-1575,-17 0 2577,32 0-2577,-34 0 2773,21 0-2773,-22 0 2517,23 13-2517,-23-10 1422,22 9-1422,-21-12 0,8 0 0,-11 0 0,-1 0 0,0 0 0,0 0 0,1 0 0,11 0 0,-8 0 0,46 0 0,-40 0 0,40 0 0,-47 0 0,10 0 0,-13 0 0,1 0 0,-1 0 0,0 0 0,0 0 0,1 0 0,-1 0 0,0 0 0,0 0 0,-12-12 0,9 9 0,-9-10 0,12 13 0,0 0 0,0 0 0,-12 0 0,-3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0:57.61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0 24575,'0'25'0,"0"0"0,0-1 0,11 23 0,-8-6 0,8 8 0,11 42 0,-6-64 0,2 24 0,0-3 0,-4-29 0,30 39 0,-36-31 0,47 9 0,-50-12 0,28-10 0,-30-3 0,8-11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0:58.34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0 222 24575,'14'11'0,"8"-8"0,-8 8 0,-1 0 0,9-9 0,-8 9 0,0 0 0,8-8 0,-9 8 0,12 0 0,0-8 0,-1 8 0,1-11 0,0 0 0,-1 0 0,-10-11 0,-3-3 0,0 0 0,-8-8 0,8 9 0,-11-12 0,22-22 0,-17 17 0,28-38 0,-19 49 0,-1-25 0,-2 41 0,-11-8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09.60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25 10621,'0'25'0,"0"0"5034,0-1-5034,0 1 2428,0 0-2428,0-1 1399,0 1-1399,0 0 0,0-1 5093,0 23-5093,11 5 0,-8 0 0,19-16 0,-19-15 0,19-18 0,-9 8 0,12-11 0,0 0 0,-1 0 0,1 0 0,-11-11 0,18 8 0,-26-18 0,27 7 0,-19 0 0,10-19 0,1 28 0,-11-28 0,-3 19 0,-1-10 0,4 10 0,0-8 0,-3 8 0,-11-10 0,0-1 0,11 11 0,-8-8 0,8 9 0,-11-12 0,0 0 0,0 1 0,0-12 0,0 20 0,0-6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10.43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420 1 24575,'-25'0'0,"1"0"0,-1 0 0,0 0 0,1 0 0,-1 0 0,0 0 0,12 11 0,-9-8 0,8 8 0,-11-11 0,12 11 0,-9-9 0,8 9 0,0 0 0,-8-8 0,9 8 0,-1 0 0,3 3 0,11 10 0,11-10 0,-8 8 0,19-19 0,-9 8 0,12 0 0,0-9 0,-1 9 0,1 0 0,0-8 0,-12 19 0,-2-8 0,-11 10 0,0 1 0,-11-11 0,-2-3 0,-1 0 0,-8-9 0,8 9 0,1 0 0,-9-8 0,8 8 0,-11-11 0,12 11 0,-9-8 0,8 8 0,-11-11 0,12 0 0,2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11.09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25 1 24575,'0'24'0,"0"1"0,-11 11 0,8-9 0,-8 20 0,11-20 0,0 9 0,0-12 0,0 1 0,0 21 0,0-15 0,0 15 0,0-21 0,0-22 0,0-6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11.49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24575,'24'0'0,"1"0"0,0 0 0,-1 0 0,1 0 0,11 0 0,-9 0 0,9 0 0,-12 0 0,1 0 0,0 0 0,-1 0 0,1 0 0,0 0 0,-1 0 0,-10 0 0,-3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11.92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23964,'11'13'0,"2"-2"303,12-11-303,0 0 102,-1 0-102,12 0 51,-9 0-51,9-11 0,-11 9 38,10-9 1,-18 11 0,5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8:25:19.33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24575,'0'29'0,"0"1"0,0-14 0,0-3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12.44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24575,'24'0'0,"1"0"0,0 0 0,-1 0 0,1 0 0,0 0 0,-1 0 0,1 0 0,0 0 0,-1 0 0,-10 0 0,-3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13.02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24575,'24'0'0,"12"0"0,-9 0 0,9 0 0,-11 0 0,10 0 0,-7 0 0,26-1 0,4 2 0,-3 10-4916,30-9 1,0-1 3425,-33 10 2411,16-10 0,-2-2-921,-30 1 0,21 0 0,-46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13.37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74 1 24575,'0'24'0,"0"1"0,0 0 0,0-1 0,0 1 0,-11 22 0,9-17 0,-20 60 0,19-54 0,-19 54 0,19-60 0,-8 39 0,11-39 0,0-5 0,0-28 0,0-22 0,0 11 0,0 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13.94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24575,'0'25'0,"0"-1"0,0 1 0,0 0 0,0-1 0,0 1 0,0 0 0,0 21 0,0-16 0,0 39 0,0-39 0,0 17 0,0-23 0,0-10 0,0-3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2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25 1 24575,'0'24'0,"0"1"-9831,0 33 8341,0-26 4308,0 26-2818,-11-1 0,9-24 1719,-9 36-1719,11-42 0,0 20 0,0-20 1696,0 20 0,0-31 0,0 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20.67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 24575,'25'0'0,"-1"0"0,1 0 0,0 0 0,-1 0 0,1 0 0,0 0 0,-1 0 0,1 0 0,0 0 0,-1 0 0,1 0 0,-11 0 0,-3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21.44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0 23680,'25'0'0,"0"0"0,-1 0 0,1 0 442,0 0-442,-1 0 150,1 0-150,0 0 18,-1 0 1,-10 0 0,-3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21.77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49 1 16625,'0'25'0,"0"-1"3489,0 1-3489,0 0 1367,0-1-1367,0 1 726,-11 0-726,9-1 0,-9 23 0,11-17 2368,0 28-2368,0-31 0,0 19 0,0-18 0,0 8 0,0-12 0,0 1 0,-11-11 0,8-4 0,-8-10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22.08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49 24575,'11'-13'0,"3"2"0,10 11 0,1 0 0,0 0 0,21 0 0,-16 0 0,50-11 0,-47 8 0,24-8 0,-43 11 0,-3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1:11:22.75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271 0 24575,'-24'0'0,"-1"0"0,1 0 0,-1 0 0,11 11 0,-8-8 0,9 8 0,-12-11 0,11 11 0,-8-8 0,9 8 0,-12 0 0,11 2 0,3 12 0,11 0 0,11-12 0,-8 9 0,19-19 0,3 30 0,-9-17 0,39 31 0,-36-31 0,38 28 0,-40-27 0,16 7 0,-30-2 0,18-19 0,-18 19 0,8-8 0,-11 10 0,0 1 0,0 0 0,-11-1 0,-3-10 0,-21 8 0,7-19 0,-29 18 0,27-18 0,-17 19 0,23-19 0,-1 8 0,11-11 0,3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6T08:25:20.26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0 592 24575,'0'-30'0,"0"1"0,0-1 0,0 0 0,0 1 0,0-1 0,0-12 0,0 9 0,0-36 0,0 33 0,14-46 0,2 59 0,0-30 0,11 50 0,-24-23 0,23 23 0,-9-11 0,12 14 0,1 0 0,-1 0 0,1 0 0,-1 0 0,-12-13 0,9 10 0,-10-10 0,66 13 0,-39 0 0,52 0 0,-62 0 0,23 0 0,-23 0 0,9 13 0,-12-10 0,-1 24 0,-12-11 0,9 0 0,-23 11 0,37-11 0,-34 14 0,34 12 0,-37-9 0,23 23 0,-9-36 0,-1 32 0,-3-32 0,0 9 0,-10-2 0,11-11 0,-14 13 0,0 1 0,0 0 0,13-14 0,-10 10 0,10-22 0,-13 9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12:25.63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124 148 24575,'-14'11'0,"3"3"0,0 11 0,9-1 0,-9 1 0,11 0 0,-11-12 0,8 9 0,-8-8 0,11 11 0,-11-12 0,8 9 0,-8 3 0,11 2 0,0 9 0,0-12 0,0 1 0,0 0 0,-11-12 0,9 9 0,-9-8 0,11 11 0,0-1 0,0 1 0,0 0 0,11-12 0,-9 20 0,9-16 0,-11 18 0,0-10 0,0 11 0,0-9 0,11 9 0,-8-12 0,8 1 0,0-11 0,-8 19 0,8-17 0,0 9 0,-9-3 0,9-9 0,0 1 0,-8 19 0,19-28 0,-8 39 0,-1-27 0,9 7 0,-19-2 0,19-19 0,-19 19 0,19-8 0,-9-1 0,1 9 0,8-19 0,-8 19 0,10-19 0,1 19 0,0-20 0,-1 9 0,-10 0 0,19-8 0,-17 8 0,20 0 0,-11-8 0,10 8 0,-7-11 0,7 0 0,-10 0 0,0 0 0,-1 0 0,1-11 0,0 8 0,10-30 0,-18 17 0,16-20 0,-20 22 0,1-19 0,8 28 0,-19-28 0,8 19 0,0 1 0,-9-9 0,20 8 0,-19-11 0,19 1 0,-19-1 0,19-11 0,-20 9 0,20-20 0,-19 20 0,19-42 0,-19 37 0,18-26 0,-18 33 0,19-21 0,-19 16 0,19-28 0,-19 31 0,8-31 0,-11 28 0,10-27 0,-7 29 0,8-8 0,-11 12 0,0-12 0,0 9 0,0-9 0,0 12 0,0-12 0,0 9 0,-11 2 0,8 3 0,-7 8 0,-1 1 0,8-9 0,-19 19 0,8-8 0,0 0 0,-18 8 0,26-19 0,-27 20 0,20-9 0,-12 0 0,0 8 0,1-8 0,-1 11 0,-11-11 0,9 8 0,-53-8 0,45 11 0,-34 0 0,45 0 0,-34 0 0,25 0 0,-35 0 0,40 0 0,-29 0 0,27 0 0,-28 0 0,31 0 0,-9 0 0,11 0 0,1 0 0,-1 0 0,0 0 0,12 11 0,-9-8 0,19 19 0,-8-8 0,11-1 0,0-2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12:27.43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24575,'0'24'0,"10"-10"0,-7 8 0,19-19 0,-19 19 0,30-9 0,-28 12 0,28 0 0,3 21 0,-17-16 0,26 20 0,-2 2 0,-30-14 0,24 13 0,16 13 0,-11-12 0,-12-5 0,16 20 0,15 19 0,-12-17-578,-8-17 578,-4 4 0,10 20 0,-1 0 0,-9-18 0,7-1 0,-4 8 0,11 24 0,-1 0 0,-13-22 0,-4-4 0,6 5 0,15 24 0,0 0 0,-14-24 0,-5-7 0,4 3 0,12 21 0,0 0 0,-14-21 0,-7-6 0,13 20 0,9 21 0,-15-21 0,-23-29 0,12 19 0,10 18 0,-11-18 0,-16-19 0,7 13 0,6 15 0,-6-16 0,-10-17 0,16 50 0,0 1 0,-17-48 0,12 37 0,-1-1 0,-13-45 0,8 29 0,0 0 0,-9-28 0,9 23 0,0-1 0,-8-25 0,8 54 0,-11-60 578,0 28-578,0-31 0,0 9 0,0-12 0,0 1 0,0 0 0,0-1 0,0 1 0,0 11 0,0-9 0,0 9 0,0-12 0,0 1 0,0 0 0,0-1 0,0 1 0,11-11 0,-8 8 0,8 2 0,-11 4 0,0 7 0,0-10 0,11 11 0,-9-9 0,9 20 0,-11-20 0,0 20 0,0-20 0,0 20 0,0-20 0,0 20 0,0-20 0,11 20 0,-8-20 0,8 20 0,-11-20 0,0 9 0,0-12 0,0 1 0,0 0 0,0-1 0,0 1 0,0 0 0,0-1 0,0-10 0,0-3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12:27.77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 24575,'0'24'0,"11"-10"0,-8 8 0,19-8 0,-20 10 0,20-10 0,-19 8 0,30-8 0,-17-1 0,9 9 0,-3-19 0,-8 8 0,10-22 0,-10-3 0,-3-10 0,0-1 0,-8 0 0,19-10 0,-20 7 0,20 4 0,-19 13 0,8 11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12:30.71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149 75 24575,'-14'11'0,"3"2"0,0 1 0,8 8 0,-7-8 0,10 10 0,-11-10 0,8 30 0,-8-25 0,-11 71 0,16-54 0,-15 32 0,21-43 0,-11 0 0,8-1 0,-8 1 0,11-22 0,0-6 0,0-22 0,0-21 0,0 16 0,11-61 0,3 56 0,-2-21 0,0-1 0,2 22 0,8-45 0,-8 64 0,-1-17 0,9 30 0,-8-8 0,0 0 0,7 9 0,-7-9 0,11 11 0,-1 11 0,-10 2 0,8 1 0,-19 8 0,19-19 0,-9 8 0,1 0 0,8-9 0,-8 9 0,10-11 0,1 0 0,-11 0 0,-3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12:35.69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124 123 24575,'0'25'0,"0"0"0,0-1 0,-11-10 0,8 8 0,-8-8 0,11 10 0,0 1 0,-11 0 0,8-1 0,-8 12 0,11-9 0,-10 31 0,7-28 0,-19 50 0,19-48 0,-8 37 0,11-42 0,-11 31 0,8-28 0,-8 39 0,11-39 0,0 38 0,0-38 0,22 28 0,-16-31 0,38 20 0,-39-20 0,28 9 0,-19-12 0,-1 1 0,9-11 0,-8 8 0,11-19 0,-12 18 0,9-18 0,-8 8 0,0 0 0,30 3 0,-25 10 0,38-10 0,-40 8 0,49-19 0,-55 19 0,76-9 0,-65 1 0,58 8 0,-50-19 0,38 19 0,-38-20 0,50 20 0,-47-19 0,57 8 0,-57-11 0,57 11 0,-57-8 0,47 8 0,-50-11 0,38 0 0,-37 0 0,26 0 0,-30 0 0,9 0 0,-11 0 0,-1 0 0,-10-11 0,8 8 0,-8-8 0,21 0 0,-18-3 0,38-10 0,-47-1 0,47 0 0,-39 1 0,20-12 0,-12 20 0,12-50 0,-20 44 0,28-46 0,-38 40 0,38-18 0,-39 18 0,28-29 0,-19 26 0,-1-37 0,-2 38 0,0-39 0,-8 39 0,8-49 0,-11 46 0,0-58 0,0 59 0,0-48 0,0 50 0,-22-39 0,17 39 0,-39-38 0,38 38 0,-49-39 0,36 50 0,-49-47 0,38 58 0,-28-36 0,31 41 0,-31-19 0,28 20 0,-60-20 0,54 19-3392,-31-3 0,0 1 3392,26 5-2269,-43 0 1,0 0 2268,41 0-1517,-46 0 0,0 0 1517,45 0 0,-40 0 0,1 0 0,41 0-464,-25 0 0,0 0 464,32 0 1005,-22 0 0,1 0-1005,21 0 3545,-56 0-3545,72 11 5325,-36-8-5325,50 19 2872,-39-9-2872,38 12 1484,-27 0-1484,31-1 0,-9-10 0,11-3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4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24575,'-11'0'0,"5"5"0,1 1 0,5 0 0,0-1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4:4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24575,'0'11'0,"-5"-5"0,4 4 0,-4-4 0,5 4 0,0 1 0,0 0 0,0 0 0,0 0 0,0 0 0,-5-5 0,4 3 0,-8-3 0,7 5 0,-12 0 0,7-5 0,-14 4 0,9-9 0,-8 9 0,8-4 0,-9 0 0,9-1 0,-4-1 0,5-2 0,1 2 0,-1-4 0,5-4 0,-4 2 0,9-7 0,-4 7 0,5-2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4:46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33 24575,'6'-5'0,"4"4"0,-4-4 0,5 0 0,-1 4 0,1-4 0,0 5 0,0 0 0,0 0 0,0 0 0,0 0 0,-1 0 0,1-5 0,0 4 0,0-4 0,0 5 0,0 0 0,0 5 0,-5 1 0,-2 5 0,1-5 0,-4 4 0,4 1 0,-5 1 0,0 8 0,0-8 0,0 9 0,0-9 0,-14 13 0,10-12 0,-20 8 0,22-10 0,-18 0 0,18-1 0,-17 1 0,16 0 0,-11-5 0,13 4 0,-14-4 0,8 0 0,-9-1 0,10-1 0,-4-2 0,4 3 0,-4-5 0,-1 0 0,0 0 0,0 0 0,5-5 0,-4 3 0,9-7 0,-9 8 0,4-4 0,0 0 0,-3 4 0,8-9 0,-14 4 0,8-5 0,-9 0 0,10 1 0,1-1 0,5 0 0,0 0 0,-4 5 0,2-4 0,-3 4 0,5-5 0,0 1 0,5-1 0,-3 0 0,2 0 0,6 0 0,-8 0 0,13 5 0,-14-3 0,9 3 0,-4 0 0,0-4 0,3 9 0,-7-9 0,7 9 0,-8-9 0,9 9 0,-4-4 0,0 0 0,-1 4 0,-5-4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4:48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24575,'10'0'0,"1"0"0,0 0 0,0 0 0,0 0 0,14 0 0,-10 0 0,24 0 0,-24 0 0,15 0 0,-23 0 0,3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44:4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24575,'6'11'0,"-1"0"0,0 0 0,-4 0 0,4-1 0,-5 1 0,0 0 0,0 0 0,5-5 0,-4 4 0,4-4 0,-5 5 0,0-1 0,4 1 0,-2 0 0,3 0 0,-5-5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8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3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18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4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54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96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6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0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2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20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60" r:id="rId6"/>
    <p:sldLayoutId id="2147483755" r:id="rId7"/>
    <p:sldLayoutId id="2147483756" r:id="rId8"/>
    <p:sldLayoutId id="2147483757" r:id="rId9"/>
    <p:sldLayoutId id="2147483759" r:id="rId10"/>
    <p:sldLayoutId id="214748375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47.png"/><Relationship Id="rId4" Type="http://schemas.openxmlformats.org/officeDocument/2006/relationships/customXml" Target="../ink/ink19.xml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customXml" Target="../ink/ink2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64.png"/><Relationship Id="rId7" Type="http://schemas.openxmlformats.org/officeDocument/2006/relationships/image" Target="../media/image64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630.png"/><Relationship Id="rId4" Type="http://schemas.openxmlformats.org/officeDocument/2006/relationships/customXml" Target="../ink/ink24.xml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31.xml"/><Relationship Id="rId3" Type="http://schemas.openxmlformats.org/officeDocument/2006/relationships/image" Target="../media/image66.png"/><Relationship Id="rId7" Type="http://schemas.openxmlformats.org/officeDocument/2006/relationships/customXml" Target="../ink/ink28.xml"/><Relationship Id="rId12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customXml" Target="../ink/ink29.xml"/><Relationship Id="rId1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customXml" Target="../ink/ink33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32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3.png"/><Relationship Id="rId7" Type="http://schemas.openxmlformats.org/officeDocument/2006/relationships/image" Target="../media/image82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81.png"/><Relationship Id="rId4" Type="http://schemas.openxmlformats.org/officeDocument/2006/relationships/customXml" Target="../ink/ink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customXml" Target="../ink/ink41.xml"/><Relationship Id="rId26" Type="http://schemas.openxmlformats.org/officeDocument/2006/relationships/image" Target="../media/image97.png"/><Relationship Id="rId3" Type="http://schemas.openxmlformats.org/officeDocument/2006/relationships/image" Target="../media/image88.png"/><Relationship Id="rId21" Type="http://schemas.openxmlformats.org/officeDocument/2006/relationships/customXml" Target="../ink/ink44.xml"/><Relationship Id="rId7" Type="http://schemas.openxmlformats.org/officeDocument/2006/relationships/customXml" Target="../ink/ink38.xml"/><Relationship Id="rId12" Type="http://schemas.openxmlformats.org/officeDocument/2006/relationships/image" Target="../media/image90.png"/><Relationship Id="rId17" Type="http://schemas.openxmlformats.org/officeDocument/2006/relationships/customXml" Target="../ink/ink43.xml"/><Relationship Id="rId25" Type="http://schemas.openxmlformats.org/officeDocument/2006/relationships/customXml" Target="../ink/ink45.xml"/><Relationship Id="rId2" Type="http://schemas.openxmlformats.org/officeDocument/2006/relationships/image" Target="../media/image850.png"/><Relationship Id="rId16" Type="http://schemas.openxmlformats.org/officeDocument/2006/relationships/image" Target="../media/image92.png"/><Relationship Id="rId20" Type="http://schemas.openxmlformats.org/officeDocument/2006/relationships/image" Target="../media/image74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customXml" Target="../ink/ink40.xml"/><Relationship Id="rId24" Type="http://schemas.openxmlformats.org/officeDocument/2006/relationships/image" Target="../media/image96.png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8" Type="http://schemas.openxmlformats.org/officeDocument/2006/relationships/image" Target="../media/image98.png"/><Relationship Id="rId10" Type="http://schemas.openxmlformats.org/officeDocument/2006/relationships/image" Target="../media/image89.png"/><Relationship Id="rId19" Type="http://schemas.openxmlformats.org/officeDocument/2006/relationships/image" Target="../media/image94.png"/><Relationship Id="rId31" Type="http://schemas.openxmlformats.org/officeDocument/2006/relationships/image" Target="../media/image95.png"/><Relationship Id="rId4" Type="http://schemas.openxmlformats.org/officeDocument/2006/relationships/image" Target="../media/image73.png"/><Relationship Id="rId9" Type="http://schemas.openxmlformats.org/officeDocument/2006/relationships/customXml" Target="../ink/ink39.xml"/><Relationship Id="rId14" Type="http://schemas.openxmlformats.org/officeDocument/2006/relationships/image" Target="../media/image91.png"/><Relationship Id="rId27" Type="http://schemas.openxmlformats.org/officeDocument/2006/relationships/customXml" Target="../ink/ink46.xml"/><Relationship Id="rId30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customXml" Target="../ink/ink51.xml"/><Relationship Id="rId18" Type="http://schemas.openxmlformats.org/officeDocument/2006/relationships/image" Target="../media/image108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12" Type="http://schemas.openxmlformats.org/officeDocument/2006/relationships/image" Target="../media/image105.png"/><Relationship Id="rId17" Type="http://schemas.openxmlformats.org/officeDocument/2006/relationships/customXml" Target="../ink/ink53.xml"/><Relationship Id="rId2" Type="http://schemas.openxmlformats.org/officeDocument/2006/relationships/image" Target="../media/image99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11" Type="http://schemas.openxmlformats.org/officeDocument/2006/relationships/customXml" Target="../ink/ink50.xml"/><Relationship Id="rId5" Type="http://schemas.openxmlformats.org/officeDocument/2006/relationships/image" Target="../media/image102.png"/><Relationship Id="rId15" Type="http://schemas.openxmlformats.org/officeDocument/2006/relationships/customXml" Target="../ink/ink52.xml"/><Relationship Id="rId10" Type="http://schemas.openxmlformats.org/officeDocument/2006/relationships/image" Target="../media/image104.png"/><Relationship Id="rId4" Type="http://schemas.openxmlformats.org/officeDocument/2006/relationships/image" Target="../media/image101.png"/><Relationship Id="rId9" Type="http://schemas.openxmlformats.org/officeDocument/2006/relationships/customXml" Target="../ink/ink49.xml"/><Relationship Id="rId1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customXml" Target="../ink/ink59.xml"/><Relationship Id="rId18" Type="http://schemas.openxmlformats.org/officeDocument/2006/relationships/image" Target="../media/image116.png"/><Relationship Id="rId26" Type="http://schemas.openxmlformats.org/officeDocument/2006/relationships/image" Target="../media/image120.png"/><Relationship Id="rId3" Type="http://schemas.openxmlformats.org/officeDocument/2006/relationships/customXml" Target="../ink/ink54.xml"/><Relationship Id="rId21" Type="http://schemas.openxmlformats.org/officeDocument/2006/relationships/customXml" Target="../ink/ink63.xml"/><Relationship Id="rId7" Type="http://schemas.openxmlformats.org/officeDocument/2006/relationships/customXml" Target="../ink/ink56.xml"/><Relationship Id="rId12" Type="http://schemas.openxmlformats.org/officeDocument/2006/relationships/image" Target="../media/image1130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2" Type="http://schemas.openxmlformats.org/officeDocument/2006/relationships/image" Target="../media/image115.png"/><Relationship Id="rId16" Type="http://schemas.openxmlformats.org/officeDocument/2006/relationships/image" Target="../media/image1150.png"/><Relationship Id="rId20" Type="http://schemas.openxmlformats.org/officeDocument/2006/relationships/image" Target="../media/image117.png"/><Relationship Id="rId29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customXml" Target="../ink/ink58.xml"/><Relationship Id="rId24" Type="http://schemas.openxmlformats.org/officeDocument/2006/relationships/image" Target="../media/image119.png"/><Relationship Id="rId32" Type="http://schemas.openxmlformats.org/officeDocument/2006/relationships/image" Target="../media/image123.png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121.png"/><Relationship Id="rId10" Type="http://schemas.openxmlformats.org/officeDocument/2006/relationships/image" Target="../media/image1120.png"/><Relationship Id="rId19" Type="http://schemas.openxmlformats.org/officeDocument/2006/relationships/customXml" Target="../ink/ink62.xml"/><Relationship Id="rId31" Type="http://schemas.openxmlformats.org/officeDocument/2006/relationships/customXml" Target="../ink/ink68.xml"/><Relationship Id="rId4" Type="http://schemas.openxmlformats.org/officeDocument/2006/relationships/image" Target="../media/image1090.png"/><Relationship Id="rId9" Type="http://schemas.openxmlformats.org/officeDocument/2006/relationships/customXml" Target="../ink/ink57.xml"/><Relationship Id="rId14" Type="http://schemas.openxmlformats.org/officeDocument/2006/relationships/image" Target="../media/image1140.png"/><Relationship Id="rId22" Type="http://schemas.openxmlformats.org/officeDocument/2006/relationships/image" Target="../media/image118.png"/><Relationship Id="rId27" Type="http://schemas.openxmlformats.org/officeDocument/2006/relationships/customXml" Target="../ink/ink66.xml"/><Relationship Id="rId30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3" Type="http://schemas.openxmlformats.org/officeDocument/2006/relationships/image" Target="../media/image13.png"/><Relationship Id="rId7" Type="http://schemas.openxmlformats.org/officeDocument/2006/relationships/image" Target="../media/image125.png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5" Type="http://schemas.openxmlformats.org/officeDocument/2006/relationships/image" Target="../media/image81.png"/><Relationship Id="rId10" Type="http://schemas.openxmlformats.org/officeDocument/2006/relationships/image" Target="../media/image127.jpeg"/><Relationship Id="rId4" Type="http://schemas.openxmlformats.org/officeDocument/2006/relationships/customXml" Target="../ink/ink70.xml"/><Relationship Id="rId9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8.xml"/><Relationship Id="rId18" Type="http://schemas.openxmlformats.org/officeDocument/2006/relationships/image" Target="../media/image146.png"/><Relationship Id="rId26" Type="http://schemas.openxmlformats.org/officeDocument/2006/relationships/image" Target="../media/image150.png"/><Relationship Id="rId39" Type="http://schemas.openxmlformats.org/officeDocument/2006/relationships/customXml" Target="../ink/ink90.xml"/><Relationship Id="rId21" Type="http://schemas.openxmlformats.org/officeDocument/2006/relationships/customXml" Target="../ink/ink82.xml"/><Relationship Id="rId34" Type="http://schemas.openxmlformats.org/officeDocument/2006/relationships/image" Target="../media/image154.png"/><Relationship Id="rId42" Type="http://schemas.openxmlformats.org/officeDocument/2006/relationships/image" Target="../media/image159.png"/><Relationship Id="rId47" Type="http://schemas.openxmlformats.org/officeDocument/2006/relationships/customXml" Target="../ink/ink94.xml"/><Relationship Id="rId50" Type="http://schemas.openxmlformats.org/officeDocument/2006/relationships/image" Target="../media/image163.png"/><Relationship Id="rId55" Type="http://schemas.openxmlformats.org/officeDocument/2006/relationships/image" Target="../media/image166.png"/><Relationship Id="rId7" Type="http://schemas.openxmlformats.org/officeDocument/2006/relationships/customXml" Target="../ink/ink75.xml"/><Relationship Id="rId2" Type="http://schemas.openxmlformats.org/officeDocument/2006/relationships/image" Target="../media/image138.png"/><Relationship Id="rId16" Type="http://schemas.openxmlformats.org/officeDocument/2006/relationships/image" Target="../media/image145.png"/><Relationship Id="rId29" Type="http://schemas.openxmlformats.org/officeDocument/2006/relationships/customXml" Target="../ink/ink86.xml"/><Relationship Id="rId11" Type="http://schemas.openxmlformats.org/officeDocument/2006/relationships/customXml" Target="../ink/ink77.xml"/><Relationship Id="rId24" Type="http://schemas.openxmlformats.org/officeDocument/2006/relationships/image" Target="../media/image149.png"/><Relationship Id="rId32" Type="http://schemas.openxmlformats.org/officeDocument/2006/relationships/image" Target="../media/image153.png"/><Relationship Id="rId37" Type="http://schemas.openxmlformats.org/officeDocument/2006/relationships/image" Target="../media/image156.png"/><Relationship Id="rId40" Type="http://schemas.openxmlformats.org/officeDocument/2006/relationships/image" Target="../media/image158.png"/><Relationship Id="rId45" Type="http://schemas.openxmlformats.org/officeDocument/2006/relationships/customXml" Target="../ink/ink93.xml"/><Relationship Id="rId53" Type="http://schemas.openxmlformats.org/officeDocument/2006/relationships/image" Target="../media/image165.png"/><Relationship Id="rId58" Type="http://schemas.openxmlformats.org/officeDocument/2006/relationships/customXml" Target="../ink/ink98.xml"/><Relationship Id="rId5" Type="http://schemas.openxmlformats.org/officeDocument/2006/relationships/customXml" Target="../ink/ink74.xml"/><Relationship Id="rId61" Type="http://schemas.openxmlformats.org/officeDocument/2006/relationships/image" Target="../media/image169.png"/><Relationship Id="rId19" Type="http://schemas.openxmlformats.org/officeDocument/2006/relationships/customXml" Target="../ink/ink81.xml"/><Relationship Id="rId14" Type="http://schemas.openxmlformats.org/officeDocument/2006/relationships/image" Target="../media/image144.png"/><Relationship Id="rId22" Type="http://schemas.openxmlformats.org/officeDocument/2006/relationships/image" Target="../media/image148.png"/><Relationship Id="rId27" Type="http://schemas.openxmlformats.org/officeDocument/2006/relationships/customXml" Target="../ink/ink85.xml"/><Relationship Id="rId30" Type="http://schemas.openxmlformats.org/officeDocument/2006/relationships/image" Target="../media/image152.png"/><Relationship Id="rId35" Type="http://schemas.openxmlformats.org/officeDocument/2006/relationships/customXml" Target="../ink/ink89.xml"/><Relationship Id="rId43" Type="http://schemas.openxmlformats.org/officeDocument/2006/relationships/customXml" Target="../ink/ink92.xml"/><Relationship Id="rId48" Type="http://schemas.openxmlformats.org/officeDocument/2006/relationships/image" Target="../media/image162.png"/><Relationship Id="rId56" Type="http://schemas.openxmlformats.org/officeDocument/2006/relationships/customXml" Target="../ink/ink97.xml"/><Relationship Id="rId8" Type="http://schemas.openxmlformats.org/officeDocument/2006/relationships/image" Target="../media/image141.png"/><Relationship Id="rId51" Type="http://schemas.openxmlformats.org/officeDocument/2006/relationships/image" Target="../media/image164.png"/><Relationship Id="rId3" Type="http://schemas.openxmlformats.org/officeDocument/2006/relationships/customXml" Target="../ink/ink73.xml"/><Relationship Id="rId12" Type="http://schemas.openxmlformats.org/officeDocument/2006/relationships/image" Target="../media/image143.png"/><Relationship Id="rId17" Type="http://schemas.openxmlformats.org/officeDocument/2006/relationships/customXml" Target="../ink/ink80.xml"/><Relationship Id="rId25" Type="http://schemas.openxmlformats.org/officeDocument/2006/relationships/customXml" Target="../ink/ink84.xml"/><Relationship Id="rId33" Type="http://schemas.openxmlformats.org/officeDocument/2006/relationships/customXml" Target="../ink/ink88.xml"/><Relationship Id="rId38" Type="http://schemas.openxmlformats.org/officeDocument/2006/relationships/image" Target="../media/image157.png"/><Relationship Id="rId46" Type="http://schemas.openxmlformats.org/officeDocument/2006/relationships/image" Target="../media/image161.png"/><Relationship Id="rId59" Type="http://schemas.openxmlformats.org/officeDocument/2006/relationships/image" Target="../media/image168.png"/><Relationship Id="rId20" Type="http://schemas.openxmlformats.org/officeDocument/2006/relationships/image" Target="../media/image147.png"/><Relationship Id="rId41" Type="http://schemas.openxmlformats.org/officeDocument/2006/relationships/customXml" Target="../ink/ink91.xml"/><Relationship Id="rId54" Type="http://schemas.openxmlformats.org/officeDocument/2006/relationships/customXml" Target="../ink/ink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5" Type="http://schemas.openxmlformats.org/officeDocument/2006/relationships/customXml" Target="../ink/ink79.xml"/><Relationship Id="rId23" Type="http://schemas.openxmlformats.org/officeDocument/2006/relationships/customXml" Target="../ink/ink83.xml"/><Relationship Id="rId28" Type="http://schemas.openxmlformats.org/officeDocument/2006/relationships/image" Target="../media/image151.png"/><Relationship Id="rId36" Type="http://schemas.openxmlformats.org/officeDocument/2006/relationships/image" Target="../media/image155.png"/><Relationship Id="rId49" Type="http://schemas.openxmlformats.org/officeDocument/2006/relationships/image" Target="../media/image102.png"/><Relationship Id="rId57" Type="http://schemas.openxmlformats.org/officeDocument/2006/relationships/image" Target="../media/image167.png"/><Relationship Id="rId10" Type="http://schemas.openxmlformats.org/officeDocument/2006/relationships/image" Target="../media/image142.png"/><Relationship Id="rId31" Type="http://schemas.openxmlformats.org/officeDocument/2006/relationships/customXml" Target="../ink/ink87.xml"/><Relationship Id="rId44" Type="http://schemas.openxmlformats.org/officeDocument/2006/relationships/image" Target="../media/image160.png"/><Relationship Id="rId52" Type="http://schemas.openxmlformats.org/officeDocument/2006/relationships/customXml" Target="../ink/ink95.xml"/><Relationship Id="rId60" Type="http://schemas.openxmlformats.org/officeDocument/2006/relationships/customXml" Target="../ink/ink99.xml"/><Relationship Id="rId4" Type="http://schemas.openxmlformats.org/officeDocument/2006/relationships/image" Target="../media/image139.png"/><Relationship Id="rId9" Type="http://schemas.openxmlformats.org/officeDocument/2006/relationships/customXml" Target="../ink/ink7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customXml" Target="../ink/ink104.xml"/><Relationship Id="rId18" Type="http://schemas.openxmlformats.org/officeDocument/2006/relationships/customXml" Target="../ink/ink106.xml"/><Relationship Id="rId26" Type="http://schemas.openxmlformats.org/officeDocument/2006/relationships/image" Target="../media/image184.png"/><Relationship Id="rId3" Type="http://schemas.openxmlformats.org/officeDocument/2006/relationships/image" Target="../media/image102.png"/><Relationship Id="rId21" Type="http://schemas.openxmlformats.org/officeDocument/2006/relationships/image" Target="../media/image181.png"/><Relationship Id="rId7" Type="http://schemas.openxmlformats.org/officeDocument/2006/relationships/customXml" Target="../ink/ink101.xml"/><Relationship Id="rId12" Type="http://schemas.openxmlformats.org/officeDocument/2006/relationships/image" Target="../media/image176.png"/><Relationship Id="rId17" Type="http://schemas.openxmlformats.org/officeDocument/2006/relationships/image" Target="../media/image179.png"/><Relationship Id="rId25" Type="http://schemas.openxmlformats.org/officeDocument/2006/relationships/image" Target="../media/image183.png"/><Relationship Id="rId2" Type="http://schemas.openxmlformats.org/officeDocument/2006/relationships/image" Target="../media/image171.png"/><Relationship Id="rId16" Type="http://schemas.openxmlformats.org/officeDocument/2006/relationships/customXml" Target="../ink/ink105.xml"/><Relationship Id="rId20" Type="http://schemas.openxmlformats.org/officeDocument/2006/relationships/customXml" Target="../ink/ink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customXml" Target="../ink/ink103.xml"/><Relationship Id="rId24" Type="http://schemas.openxmlformats.org/officeDocument/2006/relationships/customXml" Target="../ink/ink109.xml"/><Relationship Id="rId5" Type="http://schemas.openxmlformats.org/officeDocument/2006/relationships/customXml" Target="../ink/ink100.xml"/><Relationship Id="rId15" Type="http://schemas.openxmlformats.org/officeDocument/2006/relationships/image" Target="../media/image178.png"/><Relationship Id="rId23" Type="http://schemas.openxmlformats.org/officeDocument/2006/relationships/image" Target="../media/image182.png"/><Relationship Id="rId10" Type="http://schemas.openxmlformats.org/officeDocument/2006/relationships/image" Target="../media/image175.png"/><Relationship Id="rId19" Type="http://schemas.openxmlformats.org/officeDocument/2006/relationships/image" Target="../media/image180.png"/><Relationship Id="rId4" Type="http://schemas.openxmlformats.org/officeDocument/2006/relationships/image" Target="../media/image172.png"/><Relationship Id="rId9" Type="http://schemas.openxmlformats.org/officeDocument/2006/relationships/customXml" Target="../ink/ink102.xml"/><Relationship Id="rId14" Type="http://schemas.openxmlformats.org/officeDocument/2006/relationships/image" Target="../media/image177.png"/><Relationship Id="rId22" Type="http://schemas.openxmlformats.org/officeDocument/2006/relationships/customXml" Target="../ink/ink108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.png"/><Relationship Id="rId18" Type="http://schemas.openxmlformats.org/officeDocument/2006/relationships/customXml" Target="../ink/ink117.xml"/><Relationship Id="rId26" Type="http://schemas.openxmlformats.org/officeDocument/2006/relationships/customXml" Target="../ink/ink121.xml"/><Relationship Id="rId3" Type="http://schemas.openxmlformats.org/officeDocument/2006/relationships/image" Target="../media/image186.png"/><Relationship Id="rId21" Type="http://schemas.openxmlformats.org/officeDocument/2006/relationships/image" Target="../media/image195.png"/><Relationship Id="rId34" Type="http://schemas.openxmlformats.org/officeDocument/2006/relationships/customXml" Target="../ink/ink125.xml"/><Relationship Id="rId7" Type="http://schemas.openxmlformats.org/officeDocument/2006/relationships/image" Target="../media/image188.png"/><Relationship Id="rId12" Type="http://schemas.openxmlformats.org/officeDocument/2006/relationships/customXml" Target="../ink/ink114.xml"/><Relationship Id="rId17" Type="http://schemas.openxmlformats.org/officeDocument/2006/relationships/image" Target="../media/image193.png"/><Relationship Id="rId25" Type="http://schemas.openxmlformats.org/officeDocument/2006/relationships/image" Target="../media/image197.png"/><Relationship Id="rId33" Type="http://schemas.openxmlformats.org/officeDocument/2006/relationships/image" Target="../media/image201.png"/><Relationship Id="rId2" Type="http://schemas.openxmlformats.org/officeDocument/2006/relationships/image" Target="../media/image185.png"/><Relationship Id="rId16" Type="http://schemas.openxmlformats.org/officeDocument/2006/relationships/customXml" Target="../ink/ink116.xml"/><Relationship Id="rId20" Type="http://schemas.openxmlformats.org/officeDocument/2006/relationships/customXml" Target="../ink/ink118.xml"/><Relationship Id="rId29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1.xml"/><Relationship Id="rId11" Type="http://schemas.openxmlformats.org/officeDocument/2006/relationships/image" Target="../media/image190.png"/><Relationship Id="rId24" Type="http://schemas.openxmlformats.org/officeDocument/2006/relationships/customXml" Target="../ink/ink120.xml"/><Relationship Id="rId32" Type="http://schemas.openxmlformats.org/officeDocument/2006/relationships/customXml" Target="../ink/ink124.xml"/><Relationship Id="rId5" Type="http://schemas.openxmlformats.org/officeDocument/2006/relationships/image" Target="../media/image187.png"/><Relationship Id="rId15" Type="http://schemas.openxmlformats.org/officeDocument/2006/relationships/image" Target="../media/image192.png"/><Relationship Id="rId23" Type="http://schemas.openxmlformats.org/officeDocument/2006/relationships/image" Target="../media/image196.png"/><Relationship Id="rId28" Type="http://schemas.openxmlformats.org/officeDocument/2006/relationships/customXml" Target="../ink/ink122.xml"/><Relationship Id="rId10" Type="http://schemas.openxmlformats.org/officeDocument/2006/relationships/customXml" Target="../ink/ink113.xml"/><Relationship Id="rId19" Type="http://schemas.openxmlformats.org/officeDocument/2006/relationships/image" Target="../media/image194.png"/><Relationship Id="rId31" Type="http://schemas.openxmlformats.org/officeDocument/2006/relationships/image" Target="../media/image200.png"/><Relationship Id="rId4" Type="http://schemas.openxmlformats.org/officeDocument/2006/relationships/customXml" Target="../ink/ink110.xml"/><Relationship Id="rId9" Type="http://schemas.openxmlformats.org/officeDocument/2006/relationships/image" Target="../media/image189.png"/><Relationship Id="rId14" Type="http://schemas.openxmlformats.org/officeDocument/2006/relationships/customXml" Target="../ink/ink115.xml"/><Relationship Id="rId22" Type="http://schemas.openxmlformats.org/officeDocument/2006/relationships/customXml" Target="../ink/ink119.xml"/><Relationship Id="rId27" Type="http://schemas.openxmlformats.org/officeDocument/2006/relationships/image" Target="../media/image198.png"/><Relationship Id="rId30" Type="http://schemas.openxmlformats.org/officeDocument/2006/relationships/customXml" Target="../ink/ink123.xml"/><Relationship Id="rId35" Type="http://schemas.openxmlformats.org/officeDocument/2006/relationships/image" Target="../media/image202.png"/><Relationship Id="rId8" Type="http://schemas.openxmlformats.org/officeDocument/2006/relationships/customXml" Target="../ink/ink1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2.xml"/><Relationship Id="rId21" Type="http://schemas.openxmlformats.org/officeDocument/2006/relationships/customXml" Target="../ink/ink134.xml"/><Relationship Id="rId42" Type="http://schemas.openxmlformats.org/officeDocument/2006/relationships/image" Target="../media/image226.png"/><Relationship Id="rId63" Type="http://schemas.openxmlformats.org/officeDocument/2006/relationships/customXml" Target="../ink/ink155.xml"/><Relationship Id="rId84" Type="http://schemas.openxmlformats.org/officeDocument/2006/relationships/image" Target="../media/image247.png"/><Relationship Id="rId138" Type="http://schemas.openxmlformats.org/officeDocument/2006/relationships/image" Target="../media/image274.png"/><Relationship Id="rId107" Type="http://schemas.openxmlformats.org/officeDocument/2006/relationships/customXml" Target="../ink/ink177.xml"/><Relationship Id="rId11" Type="http://schemas.openxmlformats.org/officeDocument/2006/relationships/customXml" Target="../ink/ink129.xml"/><Relationship Id="rId32" Type="http://schemas.openxmlformats.org/officeDocument/2006/relationships/image" Target="../media/image221.png"/><Relationship Id="rId53" Type="http://schemas.openxmlformats.org/officeDocument/2006/relationships/customXml" Target="../ink/ink150.xml"/><Relationship Id="rId74" Type="http://schemas.openxmlformats.org/officeDocument/2006/relationships/image" Target="../media/image242.png"/><Relationship Id="rId128" Type="http://schemas.openxmlformats.org/officeDocument/2006/relationships/image" Target="../media/image269.png"/><Relationship Id="rId149" Type="http://schemas.openxmlformats.org/officeDocument/2006/relationships/customXml" Target="../ink/ink198.xml"/><Relationship Id="rId5" Type="http://schemas.openxmlformats.org/officeDocument/2006/relationships/customXml" Target="../ink/ink126.xml"/><Relationship Id="rId95" Type="http://schemas.openxmlformats.org/officeDocument/2006/relationships/customXml" Target="../ink/ink171.xml"/><Relationship Id="rId22" Type="http://schemas.openxmlformats.org/officeDocument/2006/relationships/image" Target="../media/image216.png"/><Relationship Id="rId27" Type="http://schemas.openxmlformats.org/officeDocument/2006/relationships/customXml" Target="../ink/ink137.xml"/><Relationship Id="rId43" Type="http://schemas.openxmlformats.org/officeDocument/2006/relationships/customXml" Target="../ink/ink145.xml"/><Relationship Id="rId48" Type="http://schemas.openxmlformats.org/officeDocument/2006/relationships/image" Target="../media/image229.png"/><Relationship Id="rId64" Type="http://schemas.openxmlformats.org/officeDocument/2006/relationships/image" Target="../media/image237.png"/><Relationship Id="rId69" Type="http://schemas.openxmlformats.org/officeDocument/2006/relationships/customXml" Target="../ink/ink158.xml"/><Relationship Id="rId113" Type="http://schemas.openxmlformats.org/officeDocument/2006/relationships/customXml" Target="../ink/ink180.xml"/><Relationship Id="rId118" Type="http://schemas.openxmlformats.org/officeDocument/2006/relationships/image" Target="../media/image264.png"/><Relationship Id="rId134" Type="http://schemas.openxmlformats.org/officeDocument/2006/relationships/image" Target="../media/image272.png"/><Relationship Id="rId139" Type="http://schemas.openxmlformats.org/officeDocument/2006/relationships/customXml" Target="../ink/ink193.xml"/><Relationship Id="rId80" Type="http://schemas.openxmlformats.org/officeDocument/2006/relationships/image" Target="../media/image245.png"/><Relationship Id="rId85" Type="http://schemas.openxmlformats.org/officeDocument/2006/relationships/customXml" Target="../ink/ink166.xml"/><Relationship Id="rId150" Type="http://schemas.openxmlformats.org/officeDocument/2006/relationships/image" Target="../media/image280.png"/><Relationship Id="rId12" Type="http://schemas.openxmlformats.org/officeDocument/2006/relationships/image" Target="../media/image211.png"/><Relationship Id="rId17" Type="http://schemas.openxmlformats.org/officeDocument/2006/relationships/customXml" Target="../ink/ink132.xml"/><Relationship Id="rId33" Type="http://schemas.openxmlformats.org/officeDocument/2006/relationships/customXml" Target="../ink/ink140.xml"/><Relationship Id="rId38" Type="http://schemas.openxmlformats.org/officeDocument/2006/relationships/image" Target="../media/image224.png"/><Relationship Id="rId59" Type="http://schemas.openxmlformats.org/officeDocument/2006/relationships/customXml" Target="../ink/ink153.xml"/><Relationship Id="rId103" Type="http://schemas.openxmlformats.org/officeDocument/2006/relationships/customXml" Target="../ink/ink175.xml"/><Relationship Id="rId108" Type="http://schemas.openxmlformats.org/officeDocument/2006/relationships/image" Target="../media/image259.png"/><Relationship Id="rId124" Type="http://schemas.openxmlformats.org/officeDocument/2006/relationships/image" Target="../media/image267.png"/><Relationship Id="rId129" Type="http://schemas.openxmlformats.org/officeDocument/2006/relationships/customXml" Target="../ink/ink188.xml"/><Relationship Id="rId54" Type="http://schemas.openxmlformats.org/officeDocument/2006/relationships/image" Target="../media/image232.png"/><Relationship Id="rId70" Type="http://schemas.openxmlformats.org/officeDocument/2006/relationships/image" Target="../media/image240.png"/><Relationship Id="rId75" Type="http://schemas.openxmlformats.org/officeDocument/2006/relationships/customXml" Target="../ink/ink161.xml"/><Relationship Id="rId91" Type="http://schemas.openxmlformats.org/officeDocument/2006/relationships/customXml" Target="../ink/ink169.xml"/><Relationship Id="rId96" Type="http://schemas.openxmlformats.org/officeDocument/2006/relationships/image" Target="../media/image253.png"/><Relationship Id="rId140" Type="http://schemas.openxmlformats.org/officeDocument/2006/relationships/image" Target="../media/image275.png"/><Relationship Id="rId145" Type="http://schemas.openxmlformats.org/officeDocument/2006/relationships/customXml" Target="../ink/ink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23" Type="http://schemas.openxmlformats.org/officeDocument/2006/relationships/customXml" Target="../ink/ink135.xml"/><Relationship Id="rId28" Type="http://schemas.openxmlformats.org/officeDocument/2006/relationships/image" Target="../media/image219.png"/><Relationship Id="rId49" Type="http://schemas.openxmlformats.org/officeDocument/2006/relationships/customXml" Target="../ink/ink148.xml"/><Relationship Id="rId114" Type="http://schemas.openxmlformats.org/officeDocument/2006/relationships/image" Target="../media/image262.png"/><Relationship Id="rId119" Type="http://schemas.openxmlformats.org/officeDocument/2006/relationships/customXml" Target="../ink/ink183.xml"/><Relationship Id="rId44" Type="http://schemas.openxmlformats.org/officeDocument/2006/relationships/image" Target="../media/image227.png"/><Relationship Id="rId60" Type="http://schemas.openxmlformats.org/officeDocument/2006/relationships/image" Target="../media/image235.png"/><Relationship Id="rId65" Type="http://schemas.openxmlformats.org/officeDocument/2006/relationships/customXml" Target="../ink/ink156.xml"/><Relationship Id="rId81" Type="http://schemas.openxmlformats.org/officeDocument/2006/relationships/customXml" Target="../ink/ink164.xml"/><Relationship Id="rId86" Type="http://schemas.openxmlformats.org/officeDocument/2006/relationships/image" Target="../media/image248.png"/><Relationship Id="rId130" Type="http://schemas.openxmlformats.org/officeDocument/2006/relationships/image" Target="../media/image270.png"/><Relationship Id="rId135" Type="http://schemas.openxmlformats.org/officeDocument/2006/relationships/customXml" Target="../ink/ink191.xml"/><Relationship Id="rId151" Type="http://schemas.openxmlformats.org/officeDocument/2006/relationships/customXml" Target="../ink/ink199.xml"/><Relationship Id="rId13" Type="http://schemas.openxmlformats.org/officeDocument/2006/relationships/customXml" Target="../ink/ink130.xml"/><Relationship Id="rId18" Type="http://schemas.openxmlformats.org/officeDocument/2006/relationships/image" Target="../media/image214.png"/><Relationship Id="rId39" Type="http://schemas.openxmlformats.org/officeDocument/2006/relationships/customXml" Target="../ink/ink143.xml"/><Relationship Id="rId109" Type="http://schemas.openxmlformats.org/officeDocument/2006/relationships/customXml" Target="../ink/ink178.xml"/><Relationship Id="rId34" Type="http://schemas.openxmlformats.org/officeDocument/2006/relationships/image" Target="../media/image222.png"/><Relationship Id="rId50" Type="http://schemas.openxmlformats.org/officeDocument/2006/relationships/image" Target="../media/image230.png"/><Relationship Id="rId55" Type="http://schemas.openxmlformats.org/officeDocument/2006/relationships/customXml" Target="../ink/ink151.xml"/><Relationship Id="rId76" Type="http://schemas.openxmlformats.org/officeDocument/2006/relationships/image" Target="../media/image243.png"/><Relationship Id="rId97" Type="http://schemas.openxmlformats.org/officeDocument/2006/relationships/customXml" Target="../ink/ink172.xml"/><Relationship Id="rId104" Type="http://schemas.openxmlformats.org/officeDocument/2006/relationships/image" Target="../media/image257.png"/><Relationship Id="rId120" Type="http://schemas.openxmlformats.org/officeDocument/2006/relationships/image" Target="../media/image265.png"/><Relationship Id="rId125" Type="http://schemas.openxmlformats.org/officeDocument/2006/relationships/customXml" Target="../ink/ink186.xml"/><Relationship Id="rId141" Type="http://schemas.openxmlformats.org/officeDocument/2006/relationships/customXml" Target="../ink/ink194.xml"/><Relationship Id="rId146" Type="http://schemas.openxmlformats.org/officeDocument/2006/relationships/image" Target="../media/image278.png"/><Relationship Id="rId7" Type="http://schemas.openxmlformats.org/officeDocument/2006/relationships/customXml" Target="../ink/ink127.xml"/><Relationship Id="rId71" Type="http://schemas.openxmlformats.org/officeDocument/2006/relationships/customXml" Target="../ink/ink159.xml"/><Relationship Id="rId92" Type="http://schemas.openxmlformats.org/officeDocument/2006/relationships/image" Target="../media/image251.png"/><Relationship Id="rId2" Type="http://schemas.openxmlformats.org/officeDocument/2006/relationships/image" Target="../media/image205.png"/><Relationship Id="rId29" Type="http://schemas.openxmlformats.org/officeDocument/2006/relationships/customXml" Target="../ink/ink138.xml"/><Relationship Id="rId24" Type="http://schemas.openxmlformats.org/officeDocument/2006/relationships/image" Target="../media/image217.png"/><Relationship Id="rId40" Type="http://schemas.openxmlformats.org/officeDocument/2006/relationships/image" Target="../media/image225.png"/><Relationship Id="rId45" Type="http://schemas.openxmlformats.org/officeDocument/2006/relationships/customXml" Target="../ink/ink146.xml"/><Relationship Id="rId66" Type="http://schemas.openxmlformats.org/officeDocument/2006/relationships/image" Target="../media/image238.png"/><Relationship Id="rId87" Type="http://schemas.openxmlformats.org/officeDocument/2006/relationships/customXml" Target="../ink/ink167.xml"/><Relationship Id="rId110" Type="http://schemas.openxmlformats.org/officeDocument/2006/relationships/image" Target="../media/image260.png"/><Relationship Id="rId115" Type="http://schemas.openxmlformats.org/officeDocument/2006/relationships/customXml" Target="../ink/ink181.xml"/><Relationship Id="rId131" Type="http://schemas.openxmlformats.org/officeDocument/2006/relationships/customXml" Target="../ink/ink189.xml"/><Relationship Id="rId136" Type="http://schemas.openxmlformats.org/officeDocument/2006/relationships/image" Target="../media/image273.png"/><Relationship Id="rId61" Type="http://schemas.openxmlformats.org/officeDocument/2006/relationships/customXml" Target="../ink/ink154.xml"/><Relationship Id="rId82" Type="http://schemas.openxmlformats.org/officeDocument/2006/relationships/image" Target="../media/image246.png"/><Relationship Id="rId152" Type="http://schemas.openxmlformats.org/officeDocument/2006/relationships/image" Target="../media/image281.png"/><Relationship Id="rId19" Type="http://schemas.openxmlformats.org/officeDocument/2006/relationships/customXml" Target="../ink/ink133.xml"/><Relationship Id="rId14" Type="http://schemas.openxmlformats.org/officeDocument/2006/relationships/image" Target="../media/image212.png"/><Relationship Id="rId30" Type="http://schemas.openxmlformats.org/officeDocument/2006/relationships/image" Target="../media/image220.png"/><Relationship Id="rId35" Type="http://schemas.openxmlformats.org/officeDocument/2006/relationships/customXml" Target="../ink/ink141.xml"/><Relationship Id="rId56" Type="http://schemas.openxmlformats.org/officeDocument/2006/relationships/image" Target="../media/image233.png"/><Relationship Id="rId77" Type="http://schemas.openxmlformats.org/officeDocument/2006/relationships/customXml" Target="../ink/ink162.xml"/><Relationship Id="rId100" Type="http://schemas.openxmlformats.org/officeDocument/2006/relationships/image" Target="../media/image255.png"/><Relationship Id="rId105" Type="http://schemas.openxmlformats.org/officeDocument/2006/relationships/customXml" Target="../ink/ink176.xml"/><Relationship Id="rId126" Type="http://schemas.openxmlformats.org/officeDocument/2006/relationships/image" Target="../media/image268.png"/><Relationship Id="rId147" Type="http://schemas.openxmlformats.org/officeDocument/2006/relationships/customXml" Target="../ink/ink197.xml"/><Relationship Id="rId8" Type="http://schemas.openxmlformats.org/officeDocument/2006/relationships/image" Target="../media/image209.png"/><Relationship Id="rId51" Type="http://schemas.openxmlformats.org/officeDocument/2006/relationships/customXml" Target="../ink/ink149.xml"/><Relationship Id="rId72" Type="http://schemas.openxmlformats.org/officeDocument/2006/relationships/image" Target="../media/image241.png"/><Relationship Id="rId93" Type="http://schemas.openxmlformats.org/officeDocument/2006/relationships/customXml" Target="../ink/ink170.xml"/><Relationship Id="rId98" Type="http://schemas.openxmlformats.org/officeDocument/2006/relationships/image" Target="../media/image254.png"/><Relationship Id="rId121" Type="http://schemas.openxmlformats.org/officeDocument/2006/relationships/customXml" Target="../ink/ink184.xml"/><Relationship Id="rId142" Type="http://schemas.openxmlformats.org/officeDocument/2006/relationships/image" Target="../media/image276.png"/><Relationship Id="rId3" Type="http://schemas.openxmlformats.org/officeDocument/2006/relationships/image" Target="../media/image206.png"/><Relationship Id="rId25" Type="http://schemas.openxmlformats.org/officeDocument/2006/relationships/customXml" Target="../ink/ink136.xml"/><Relationship Id="rId46" Type="http://schemas.openxmlformats.org/officeDocument/2006/relationships/image" Target="../media/image228.png"/><Relationship Id="rId67" Type="http://schemas.openxmlformats.org/officeDocument/2006/relationships/customXml" Target="../ink/ink157.xml"/><Relationship Id="rId116" Type="http://schemas.openxmlformats.org/officeDocument/2006/relationships/image" Target="../media/image263.png"/><Relationship Id="rId137" Type="http://schemas.openxmlformats.org/officeDocument/2006/relationships/customXml" Target="../ink/ink192.xml"/><Relationship Id="rId20" Type="http://schemas.openxmlformats.org/officeDocument/2006/relationships/image" Target="../media/image215.png"/><Relationship Id="rId41" Type="http://schemas.openxmlformats.org/officeDocument/2006/relationships/customXml" Target="../ink/ink144.xml"/><Relationship Id="rId62" Type="http://schemas.openxmlformats.org/officeDocument/2006/relationships/image" Target="../media/image236.png"/><Relationship Id="rId83" Type="http://schemas.openxmlformats.org/officeDocument/2006/relationships/customXml" Target="../ink/ink165.xml"/><Relationship Id="rId88" Type="http://schemas.openxmlformats.org/officeDocument/2006/relationships/image" Target="../media/image249.png"/><Relationship Id="rId111" Type="http://schemas.openxmlformats.org/officeDocument/2006/relationships/customXml" Target="../ink/ink179.xml"/><Relationship Id="rId132" Type="http://schemas.openxmlformats.org/officeDocument/2006/relationships/image" Target="../media/image271.png"/><Relationship Id="rId15" Type="http://schemas.openxmlformats.org/officeDocument/2006/relationships/customXml" Target="../ink/ink131.xml"/><Relationship Id="rId36" Type="http://schemas.openxmlformats.org/officeDocument/2006/relationships/image" Target="../media/image223.png"/><Relationship Id="rId57" Type="http://schemas.openxmlformats.org/officeDocument/2006/relationships/customXml" Target="../ink/ink152.xml"/><Relationship Id="rId106" Type="http://schemas.openxmlformats.org/officeDocument/2006/relationships/image" Target="../media/image258.png"/><Relationship Id="rId127" Type="http://schemas.openxmlformats.org/officeDocument/2006/relationships/customXml" Target="../ink/ink187.xml"/><Relationship Id="rId10" Type="http://schemas.openxmlformats.org/officeDocument/2006/relationships/image" Target="../media/image210.png"/><Relationship Id="rId31" Type="http://schemas.openxmlformats.org/officeDocument/2006/relationships/customXml" Target="../ink/ink139.xml"/><Relationship Id="rId52" Type="http://schemas.openxmlformats.org/officeDocument/2006/relationships/image" Target="../media/image231.png"/><Relationship Id="rId73" Type="http://schemas.openxmlformats.org/officeDocument/2006/relationships/customXml" Target="../ink/ink160.xml"/><Relationship Id="rId78" Type="http://schemas.openxmlformats.org/officeDocument/2006/relationships/image" Target="../media/image244.png"/><Relationship Id="rId94" Type="http://schemas.openxmlformats.org/officeDocument/2006/relationships/image" Target="../media/image252.png"/><Relationship Id="rId99" Type="http://schemas.openxmlformats.org/officeDocument/2006/relationships/customXml" Target="../ink/ink173.xml"/><Relationship Id="rId101" Type="http://schemas.openxmlformats.org/officeDocument/2006/relationships/customXml" Target="../ink/ink174.xml"/><Relationship Id="rId122" Type="http://schemas.openxmlformats.org/officeDocument/2006/relationships/image" Target="../media/image266.png"/><Relationship Id="rId143" Type="http://schemas.openxmlformats.org/officeDocument/2006/relationships/customXml" Target="../ink/ink195.xml"/><Relationship Id="rId148" Type="http://schemas.openxmlformats.org/officeDocument/2006/relationships/image" Target="../media/image279.png"/><Relationship Id="rId4" Type="http://schemas.openxmlformats.org/officeDocument/2006/relationships/image" Target="../media/image207.png"/><Relationship Id="rId9" Type="http://schemas.openxmlformats.org/officeDocument/2006/relationships/customXml" Target="../ink/ink128.xml"/><Relationship Id="rId26" Type="http://schemas.openxmlformats.org/officeDocument/2006/relationships/image" Target="../media/image218.png"/><Relationship Id="rId47" Type="http://schemas.openxmlformats.org/officeDocument/2006/relationships/customXml" Target="../ink/ink147.xml"/><Relationship Id="rId68" Type="http://schemas.openxmlformats.org/officeDocument/2006/relationships/image" Target="../media/image239.png"/><Relationship Id="rId89" Type="http://schemas.openxmlformats.org/officeDocument/2006/relationships/customXml" Target="../ink/ink168.xml"/><Relationship Id="rId112" Type="http://schemas.openxmlformats.org/officeDocument/2006/relationships/image" Target="../media/image261.png"/><Relationship Id="rId133" Type="http://schemas.openxmlformats.org/officeDocument/2006/relationships/customXml" Target="../ink/ink190.xml"/><Relationship Id="rId16" Type="http://schemas.openxmlformats.org/officeDocument/2006/relationships/image" Target="../media/image213.png"/><Relationship Id="rId37" Type="http://schemas.openxmlformats.org/officeDocument/2006/relationships/customXml" Target="../ink/ink142.xml"/><Relationship Id="rId58" Type="http://schemas.openxmlformats.org/officeDocument/2006/relationships/image" Target="../media/image234.png"/><Relationship Id="rId79" Type="http://schemas.openxmlformats.org/officeDocument/2006/relationships/customXml" Target="../ink/ink163.xml"/><Relationship Id="rId102" Type="http://schemas.openxmlformats.org/officeDocument/2006/relationships/image" Target="../media/image256.png"/><Relationship Id="rId123" Type="http://schemas.openxmlformats.org/officeDocument/2006/relationships/customXml" Target="../ink/ink185.xml"/><Relationship Id="rId144" Type="http://schemas.openxmlformats.org/officeDocument/2006/relationships/image" Target="../media/image277.png"/><Relationship Id="rId90" Type="http://schemas.openxmlformats.org/officeDocument/2006/relationships/image" Target="../media/image2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hyperlink" Target="https://github.com/GlacierAS/PIMC_demo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19.png"/><Relationship Id="rId26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customXml" Target="../ink/ink11.xml"/><Relationship Id="rId34" Type="http://schemas.openxmlformats.org/officeDocument/2006/relationships/image" Target="../media/image37.png"/><Relationship Id="rId7" Type="http://schemas.openxmlformats.org/officeDocument/2006/relationships/image" Target="../media/image2410.png"/><Relationship Id="rId12" Type="http://schemas.openxmlformats.org/officeDocument/2006/relationships/customXml" Target="../ink/ink7.xml"/><Relationship Id="rId17" Type="http://schemas.openxmlformats.org/officeDocument/2006/relationships/image" Target="../media/image29.png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2" Type="http://schemas.openxmlformats.org/officeDocument/2006/relationships/image" Target="../media/image24.png"/><Relationship Id="rId16" Type="http://schemas.openxmlformats.org/officeDocument/2006/relationships/customXml" Target="../ink/ink9.xml"/><Relationship Id="rId20" Type="http://schemas.openxmlformats.org/officeDocument/2006/relationships/image" Target="../media/image30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6.png"/><Relationship Id="rId24" Type="http://schemas.openxmlformats.org/officeDocument/2006/relationships/image" Target="../media/image32.png"/><Relationship Id="rId32" Type="http://schemas.openxmlformats.org/officeDocument/2006/relationships/image" Target="../media/image36.png"/><Relationship Id="rId5" Type="http://schemas.openxmlformats.org/officeDocument/2006/relationships/image" Target="../media/image2310.png"/><Relationship Id="rId15" Type="http://schemas.openxmlformats.org/officeDocument/2006/relationships/image" Target="../media/image28.png"/><Relationship Id="rId23" Type="http://schemas.openxmlformats.org/officeDocument/2006/relationships/customXml" Target="../ink/ink12.xml"/><Relationship Id="rId28" Type="http://schemas.openxmlformats.org/officeDocument/2006/relationships/image" Target="../media/image34.png"/><Relationship Id="rId36" Type="http://schemas.openxmlformats.org/officeDocument/2006/relationships/image" Target="../media/image38.png"/><Relationship Id="rId10" Type="http://schemas.openxmlformats.org/officeDocument/2006/relationships/customXml" Target="../ink/ink6.xml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customXml" Target="../ink/ink3.xml"/><Relationship Id="rId9" Type="http://schemas.openxmlformats.org/officeDocument/2006/relationships/image" Target="../media/image2510.png"/><Relationship Id="rId14" Type="http://schemas.openxmlformats.org/officeDocument/2006/relationships/customXml" Target="../ink/ink8.xml"/><Relationship Id="rId22" Type="http://schemas.openxmlformats.org/officeDocument/2006/relationships/image" Target="../media/image31.png"/><Relationship Id="rId27" Type="http://schemas.openxmlformats.org/officeDocument/2006/relationships/customXml" Target="../ink/ink14.xml"/><Relationship Id="rId30" Type="http://schemas.openxmlformats.org/officeDocument/2006/relationships/image" Target="../media/image35.png"/><Relationship Id="rId35" Type="http://schemas.openxmlformats.org/officeDocument/2006/relationships/customXml" Target="../ink/ink18.xml"/><Relationship Id="rId8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0DA4D-3E81-BF70-275A-D6EC6DA8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8665" y="602228"/>
            <a:ext cx="9202011" cy="1234022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700" dirty="0"/>
              <a:t>Topics on Path Integral Monte Carlo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12F6C-6A88-655D-D44A-55CB1484C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5617" y="2005986"/>
            <a:ext cx="10168106" cy="575221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00" dirty="0"/>
              <a:t>Yichen Dou</a:t>
            </a:r>
          </a:p>
          <a:p>
            <a:pPr algn="ctr">
              <a:lnSpc>
                <a:spcPct val="120000"/>
              </a:lnSpc>
            </a:pPr>
            <a:r>
              <a:rPr lang="en-US" sz="1000" dirty="0"/>
              <a:t>PHYS551 final presentation</a:t>
            </a:r>
          </a:p>
        </p:txBody>
      </p:sp>
      <p:pic>
        <p:nvPicPr>
          <p:cNvPr id="1028" name="Picture 4" descr="A Dream Weekend in Monte Carlo | FLAWLESS.life">
            <a:extLst>
              <a:ext uri="{FF2B5EF4-FFF2-40B4-BE49-F238E27FC236}">
                <a16:creationId xmlns:a16="http://schemas.microsoft.com/office/drawing/2014/main" id="{E17FE5AA-D6B6-0593-E9FF-9DE6EAA2E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7454" y="2750943"/>
            <a:ext cx="4943222" cy="329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thorpe Group Cambridge">
            <a:extLst>
              <a:ext uri="{FF2B5EF4-FFF2-40B4-BE49-F238E27FC236}">
                <a16:creationId xmlns:a16="http://schemas.microsoft.com/office/drawing/2014/main" id="{3189135C-5DE3-679E-E023-30C042E29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7824" y="3934820"/>
            <a:ext cx="4978176" cy="211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6CE0D2A5-C167-FB61-F32A-674B344F2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red and white shield with birds and crowns&#10;&#10;Description automatically generated">
            <a:extLst>
              <a:ext uri="{FF2B5EF4-FFF2-40B4-BE49-F238E27FC236}">
                <a16:creationId xmlns:a16="http://schemas.microsoft.com/office/drawing/2014/main" id="{9D35A501-6F45-C243-C231-904524C7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41" y="739246"/>
            <a:ext cx="1343424" cy="16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280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EE773-9139-E16B-ADD6-DF3FBD7F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04ED62-E63E-8E0B-D5B6-8BEA61F1A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591" y="2234565"/>
            <a:ext cx="58039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54F7F-0144-FF57-2E99-E1558E4D7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343" y="4037270"/>
            <a:ext cx="7772400" cy="1198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6E7F06-18E4-F057-40E3-04108343E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343" y="5126864"/>
            <a:ext cx="7772400" cy="1337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67499-30A7-D84B-E205-9FAD0A7D2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991" y="3016223"/>
            <a:ext cx="5753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0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EE773-9139-E16B-ADD6-DF3FBD7F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E7F06-18E4-F057-40E3-04108343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43" y="2760109"/>
            <a:ext cx="7772400" cy="1337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767499-30A7-D84B-E205-9FAD0A7D2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68" y="2076990"/>
            <a:ext cx="5753100" cy="9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5097F7-FFDA-7618-C56C-64625EE88B0D}"/>
                  </a:ext>
                </a:extLst>
              </p:cNvPr>
              <p:cNvSpPr txBox="1"/>
              <p:nvPr/>
            </p:nvSpPr>
            <p:spPr>
              <a:xfrm>
                <a:off x="1384917" y="4010488"/>
                <a:ext cx="4123052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reasonable assumption here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5097F7-FFDA-7618-C56C-64625EE88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917" y="4010488"/>
                <a:ext cx="4123052" cy="378630"/>
              </a:xfrm>
              <a:prstGeom prst="rect">
                <a:avLst/>
              </a:prstGeom>
              <a:blipFill>
                <a:blip r:embed="rId4"/>
                <a:stretch>
                  <a:fillRect l="-920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CD40C83-E7A6-93AA-5896-727A65224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0" y="4455687"/>
            <a:ext cx="68326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37A47-EA79-0E27-81DF-F8E28B128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9343" y="5618207"/>
            <a:ext cx="7772400" cy="1045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38227-E492-691D-F92E-920E8A0A2754}"/>
              </a:ext>
            </a:extLst>
          </p:cNvPr>
          <p:cNvSpPr txBox="1"/>
          <p:nvPr/>
        </p:nvSpPr>
        <p:spPr>
          <a:xfrm>
            <a:off x="1384917" y="5142313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cancels out one of the integral.</a:t>
            </a:r>
          </a:p>
        </p:txBody>
      </p:sp>
    </p:spTree>
    <p:extLst>
      <p:ext uri="{BB962C8B-B14F-4D97-AF65-F5344CB8AC3E}">
        <p14:creationId xmlns:p14="http://schemas.microsoft.com/office/powerpoint/2010/main" val="357935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83B2-FA98-6A98-A9DF-2D4A8E81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4530390"/>
            <a:ext cx="9820655" cy="774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Path Integral?????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4E47C-35F3-4C86-8DC8-1D85F4E27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79" y="879549"/>
            <a:ext cx="2783799" cy="314553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841907-7D81-264D-8737-F37665B73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5566" y="2014476"/>
            <a:ext cx="7780745" cy="1050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CFED2-A4D8-4FDC-008D-F9F0BA03F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27343A-EC5D-9EEA-471C-08AB6926BC01}"/>
                  </a:ext>
                </a:extLst>
              </p14:cNvPr>
              <p14:cNvContentPartPr/>
              <p14:nvPr/>
            </p14:nvContentPartPr>
            <p14:xfrm>
              <a:off x="9241623" y="2316943"/>
              <a:ext cx="172260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27343A-EC5D-9EEA-471C-08AB6926BC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87623" y="2208943"/>
                <a:ext cx="18302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29ABBD-1786-65F6-8324-F345B8409180}"/>
                  </a:ext>
                </a:extLst>
              </p14:cNvPr>
              <p14:cNvContentPartPr/>
              <p14:nvPr/>
            </p14:nvContentPartPr>
            <p14:xfrm>
              <a:off x="9543303" y="2743183"/>
              <a:ext cx="1704960" cy="62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29ABBD-1786-65F6-8324-F345B84091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89663" y="2635183"/>
                <a:ext cx="18126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33406D-91F4-3085-89E1-955A987C95FD}"/>
                  </a:ext>
                </a:extLst>
              </p14:cNvPr>
              <p14:cNvContentPartPr/>
              <p14:nvPr/>
            </p14:nvContentPartPr>
            <p14:xfrm>
              <a:off x="5974623" y="2485423"/>
              <a:ext cx="1713600" cy="18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33406D-91F4-3085-89E1-955A987C95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20623" y="2377783"/>
                <a:ext cx="1821240" cy="2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1013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D153-FE9E-D52B-A206-7A859433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carefully…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6CB6B-46C8-E1FF-DC07-C2CF3E75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85822"/>
            <a:ext cx="10890928" cy="38138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have (density matrix):</a:t>
            </a:r>
          </a:p>
          <a:p>
            <a:endParaRPr lang="en-US" dirty="0"/>
          </a:p>
          <a:p>
            <a:r>
              <a:rPr lang="en-US" dirty="0"/>
              <a:t>Let’s try some substitution: </a:t>
            </a:r>
          </a:p>
          <a:p>
            <a:endParaRPr lang="en-US" dirty="0"/>
          </a:p>
          <a:p>
            <a:r>
              <a:rPr lang="en-US" dirty="0"/>
              <a:t>And we get: </a:t>
            </a:r>
          </a:p>
          <a:p>
            <a:endParaRPr lang="en-US" dirty="0"/>
          </a:p>
          <a:p>
            <a:r>
              <a:rPr lang="en-US" dirty="0"/>
              <a:t>The propagator is,</a:t>
            </a:r>
          </a:p>
          <a:p>
            <a:endParaRPr lang="en-US" dirty="0"/>
          </a:p>
          <a:p>
            <a:r>
              <a:rPr lang="en-US" dirty="0"/>
              <a:t>To match exactly, (Wick Rotation)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D3BE4-D9C1-972D-28D4-8455FB32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2376216"/>
            <a:ext cx="20828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167C21-0E98-E604-7166-D2C2DF8F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4824436"/>
            <a:ext cx="50800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F4FE4-2533-A23D-CAAC-0BA4CF33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143" y="3181350"/>
            <a:ext cx="23114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50BEB-70EB-8E12-2D61-57A12BCFF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993" y="3817540"/>
            <a:ext cx="2959100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1B91A4-D95C-BB86-ADA9-61B6BFC42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093" y="5803016"/>
            <a:ext cx="11049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D24C88-7996-8191-66D6-DE097E0EE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400" y="5787477"/>
            <a:ext cx="1231900" cy="482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8A9EB9-F136-ADA2-6DD0-C468D708804D}"/>
                  </a:ext>
                </a:extLst>
              </p14:cNvPr>
              <p14:cNvContentPartPr/>
              <p14:nvPr/>
            </p14:nvContentPartPr>
            <p14:xfrm>
              <a:off x="5152101" y="2583720"/>
              <a:ext cx="2099520" cy="32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8A9EB9-F136-ADA2-6DD0-C468D70880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8461" y="2476080"/>
                <a:ext cx="2207160" cy="2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23030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C828-7B3E-A96E-72ED-B46E39C3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Imaginary Time Path Integral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FC720-807F-6865-AE98-F3FC50E13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change of variable: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short time propagator becomes:</a:t>
            </a:r>
          </a:p>
          <a:p>
            <a:endParaRPr lang="en-US" dirty="0"/>
          </a:p>
          <a:p>
            <a:r>
              <a:rPr lang="en-US" dirty="0"/>
              <a:t>Now, the </a:t>
            </a:r>
            <a:r>
              <a:rPr lang="en-US" dirty="0" err="1"/>
              <a:t>Lagrangian</a:t>
            </a:r>
            <a:r>
              <a:rPr lang="en-US" dirty="0"/>
              <a:t> looks different: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D0DB2-FD63-65D4-3C7E-0040B4793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47" y="3803643"/>
            <a:ext cx="5626100" cy="110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4F5E8-4B2A-CA4B-907C-FF60FB7B336A}"/>
              </a:ext>
            </a:extLst>
          </p:cNvPr>
          <p:cNvSpPr txBox="1"/>
          <p:nvPr/>
        </p:nvSpPr>
        <p:spPr>
          <a:xfrm>
            <a:off x="1532984" y="4491709"/>
            <a:ext cx="2728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(Again from inserting completeness)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2D7765-C15F-3F7E-F349-1BF0F510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237" y="2328405"/>
            <a:ext cx="1651000" cy="1206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0B3F4B-F184-52DD-CF21-4CE58A3DC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643" y="2488198"/>
            <a:ext cx="2959100" cy="977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D9414-A73C-6AFD-A91C-1D77A79FD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394" y="2449055"/>
            <a:ext cx="2806700" cy="96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FF4D57-879C-97FD-7D59-1A83CE6AD4BF}"/>
              </a:ext>
            </a:extLst>
          </p:cNvPr>
          <p:cNvSpPr txBox="1"/>
          <p:nvPr/>
        </p:nvSpPr>
        <p:spPr>
          <a:xfrm>
            <a:off x="1878865" y="5503532"/>
            <a:ext cx="2728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(Euclidean </a:t>
            </a:r>
            <a:r>
              <a:rPr lang="en-US" sz="1200" dirty="0" err="1"/>
              <a:t>Lagrangian</a:t>
            </a:r>
            <a:r>
              <a:rPr lang="en-US" sz="12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81118D-B55F-F536-A67E-7718DA1D8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689" y="4768708"/>
            <a:ext cx="3733800" cy="1143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B750FB-BAD7-3448-02CB-4D80BA30F206}"/>
                  </a:ext>
                </a:extLst>
              </p14:cNvPr>
              <p14:cNvContentPartPr/>
              <p14:nvPr/>
            </p14:nvContentPartPr>
            <p14:xfrm>
              <a:off x="8332701" y="5295240"/>
              <a:ext cx="103680" cy="95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B750FB-BAD7-3448-02CB-4D80BA30F2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78701" y="5187600"/>
                <a:ext cx="211320" cy="31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6514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DFCE-A9C4-778A-3465-70033369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Action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A24624-225F-856E-E9E5-1F80C1F1E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4950" y="2468881"/>
            <a:ext cx="66421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06F1C-7B8E-E336-B006-DC98424EF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7" y="4070547"/>
            <a:ext cx="10263326" cy="12010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907213-F044-15C4-5BEC-B8DA9FF135B7}"/>
                  </a:ext>
                </a:extLst>
              </p14:cNvPr>
              <p14:cNvContentPartPr/>
              <p14:nvPr/>
            </p14:nvContentPartPr>
            <p14:xfrm>
              <a:off x="2929383" y="2938303"/>
              <a:ext cx="342720" cy="71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907213-F044-15C4-5BEC-B8DA9FF135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5743" y="2830663"/>
                <a:ext cx="4503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A9D4E69-BE94-BDC0-132D-F1CB62E50C7E}"/>
                  </a:ext>
                </a:extLst>
              </p14:cNvPr>
              <p14:cNvContentPartPr/>
              <p14:nvPr/>
            </p14:nvContentPartPr>
            <p14:xfrm>
              <a:off x="10288863" y="4509703"/>
              <a:ext cx="284400" cy="213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A9D4E69-BE94-BDC0-132D-F1CB62E50C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35223" y="4401703"/>
                <a:ext cx="39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D850CC-CEE0-FFC7-7AA7-7FCE215A2E32}"/>
                  </a:ext>
                </a:extLst>
              </p14:cNvPr>
              <p14:cNvContentPartPr/>
              <p14:nvPr/>
            </p14:nvContentPartPr>
            <p14:xfrm>
              <a:off x="7590055" y="2929358"/>
              <a:ext cx="142560" cy="124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D850CC-CEE0-FFC7-7AA7-7FCE215A2E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6415" y="2821718"/>
                <a:ext cx="250200" cy="3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79549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C995-306A-BE91-D5CA-C2B23B50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stat mech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83845D-D451-E315-6292-335AA5F7D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3566161"/>
            <a:ext cx="8877300" cy="119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F88E1E-1418-46AC-C023-053C841F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4889499"/>
            <a:ext cx="51308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D48D1-9671-AA46-8B9A-E2893BD85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37" y="2227973"/>
            <a:ext cx="10263326" cy="12010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C53C43-8DA0-4E72-FC59-03491367E32C}"/>
                  </a:ext>
                </a:extLst>
              </p14:cNvPr>
              <p14:cNvContentPartPr/>
              <p14:nvPr/>
            </p14:nvContentPartPr>
            <p14:xfrm>
              <a:off x="950823" y="2662903"/>
              <a:ext cx="2662560" cy="231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C53C43-8DA0-4E72-FC59-03491367E3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823" y="2555263"/>
                <a:ext cx="277020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3EA29BF-5044-8E57-5DA2-18C906DCCDFB}"/>
                  </a:ext>
                </a:extLst>
              </p14:cNvPr>
              <p14:cNvContentPartPr/>
              <p14:nvPr/>
            </p14:nvContentPartPr>
            <p14:xfrm>
              <a:off x="7607943" y="3887983"/>
              <a:ext cx="2006640" cy="80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3EA29BF-5044-8E57-5DA2-18C906DCCD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54303" y="3780343"/>
                <a:ext cx="21142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ED3880-43BD-0491-1398-9796CEF1CE09}"/>
                  </a:ext>
                </a:extLst>
              </p14:cNvPr>
              <p14:cNvContentPartPr/>
              <p14:nvPr/>
            </p14:nvContentPartPr>
            <p14:xfrm>
              <a:off x="7945263" y="4403143"/>
              <a:ext cx="1998720" cy="44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ED3880-43BD-0491-1398-9796CEF1CE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1623" y="4295143"/>
                <a:ext cx="21063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CFB4FA-45F9-6074-79A3-F7D23A170894}"/>
                  </a:ext>
                </a:extLst>
              </p14:cNvPr>
              <p14:cNvContentPartPr/>
              <p14:nvPr/>
            </p14:nvContentPartPr>
            <p14:xfrm>
              <a:off x="5424183" y="5219623"/>
              <a:ext cx="2487240" cy="133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CFB4FA-45F9-6074-79A3-F7D23A17089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70183" y="5111983"/>
                <a:ext cx="259488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4F5ACA4-F345-9AA5-7790-5E1486CAD6B5}"/>
                  </a:ext>
                </a:extLst>
              </p14:cNvPr>
              <p14:cNvContentPartPr/>
              <p14:nvPr/>
            </p14:nvContentPartPr>
            <p14:xfrm>
              <a:off x="5734863" y="5716783"/>
              <a:ext cx="2477160" cy="71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4F5ACA4-F345-9AA5-7790-5E1486CAD6B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80863" y="5609143"/>
                <a:ext cx="2584800" cy="2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129261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E66E-0EDD-0B65-7C20-9E98FE58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the expectation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508CD3-B7EC-3AC9-1489-E27ACB16C1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dirty="0"/>
                  <a:t> into the measure (Consider all end points)</a:t>
                </a:r>
              </a:p>
              <a:p>
                <a:r>
                  <a:rPr lang="en-US" dirty="0"/>
                  <a:t>Recognize this is in form of sum of normalized probability.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508CD3-B7EC-3AC9-1489-E27ACB16C1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7D64AC6-AA78-ACE8-0E06-68CBA450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743348"/>
            <a:ext cx="7772400" cy="1164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D0D85-1840-473E-37B8-42970B3DB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305" y="5072533"/>
            <a:ext cx="3975100" cy="1041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C6293B-E3A0-F8C2-2F8B-6615B7A7DA9F}"/>
                  </a:ext>
                </a:extLst>
              </p14:cNvPr>
              <p14:cNvContentPartPr/>
              <p14:nvPr/>
            </p14:nvContentPartPr>
            <p14:xfrm>
              <a:off x="3558663" y="4003543"/>
              <a:ext cx="2745360" cy="621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C6293B-E3A0-F8C2-2F8B-6615B7A7DA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5023" y="3895903"/>
                <a:ext cx="285300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81AC7A-46D5-DA55-13A6-D002B7D4B0E4}"/>
                  </a:ext>
                </a:extLst>
              </p14:cNvPr>
              <p14:cNvContentPartPr/>
              <p14:nvPr/>
            </p14:nvContentPartPr>
            <p14:xfrm>
              <a:off x="8220663" y="4186063"/>
              <a:ext cx="710640" cy="217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81AC7A-46D5-DA55-13A6-D002B7D4B0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66663" y="4078423"/>
                <a:ext cx="818280" cy="4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320061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4FFA-35CA-11F6-FF42-930EF687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E11DE-7DE4-8FEF-BE2F-AF9CA24CAB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have reformulated statistical observable from energy </a:t>
                </a:r>
                <a:r>
                  <a:rPr lang="en-US" dirty="0" err="1"/>
                  <a:t>eigenbasis</a:t>
                </a:r>
                <a:r>
                  <a:rPr lang="en-US" dirty="0"/>
                  <a:t> to position </a:t>
                </a:r>
                <a:r>
                  <a:rPr lang="en-US" dirty="0" err="1"/>
                  <a:t>eigenbasis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no longer have the problem of not knowing what the </a:t>
                </a:r>
                <a:r>
                  <a:rPr lang="en-US" dirty="0" err="1"/>
                  <a:t>eigenenergies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are.</a:t>
                </a:r>
              </a:p>
              <a:p>
                <a:r>
                  <a:rPr lang="en-US" dirty="0"/>
                  <a:t>But we have a new problem: How do we solve the path integral? Use a computer.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5E11DE-7DE4-8FEF-BE2F-AF9CA24CA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3" t="-709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8585C9-5FB0-97CC-0166-7E29CF2F2914}"/>
              </a:ext>
            </a:extLst>
          </p:cNvPr>
          <p:cNvSpPr txBox="1">
            <a:spLocks/>
          </p:cNvSpPr>
          <p:nvPr/>
        </p:nvSpPr>
        <p:spPr>
          <a:xfrm>
            <a:off x="5305586" y="3953695"/>
            <a:ext cx="1300235" cy="660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Becomes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5FCBA-57F9-0A57-8613-7F1FDA686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58" y="3153595"/>
            <a:ext cx="32258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37B5E-7F98-18CE-B690-9CF7352CB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957" y="3032945"/>
            <a:ext cx="3975100" cy="104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F0211-5CFD-C0B0-6BDC-4B791861D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307" y="4330884"/>
            <a:ext cx="37084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E2E03A-4F53-1BD3-0CA6-AB4A615D6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29" y="4273734"/>
            <a:ext cx="3886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777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A311-C3F8-5F93-EC12-547D28B5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C678-BA1E-A4C6-AC8C-F2819EADA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Path Integral</a:t>
            </a:r>
          </a:p>
          <a:p>
            <a:r>
              <a:rPr lang="en-US" dirty="0"/>
              <a:t>Show that Stat Mech = Path Integral (Euclidean Path).</a:t>
            </a:r>
          </a:p>
          <a:p>
            <a:r>
              <a:rPr lang="en-US" dirty="0"/>
              <a:t>Introduce to Markov Chain Monte Carlo (MCMC) Algorithm.</a:t>
            </a:r>
          </a:p>
          <a:p>
            <a:pPr lvl="1"/>
            <a:r>
              <a:rPr lang="en-US" dirty="0"/>
              <a:t>Metropolis Hasting Algorithm for Path Sampling.</a:t>
            </a:r>
          </a:p>
          <a:p>
            <a:r>
              <a:rPr lang="en-US" dirty="0"/>
              <a:t>Quantum Harmonic Oscillator Example.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EEB579-1377-853C-7B42-3234ADE1C202}"/>
                  </a:ext>
                </a:extLst>
              </p14:cNvPr>
              <p14:cNvContentPartPr/>
              <p14:nvPr/>
            </p14:nvContentPartPr>
            <p14:xfrm>
              <a:off x="954760" y="2864880"/>
              <a:ext cx="2296440" cy="61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EEB579-1377-853C-7B42-3234ADE1C2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120" y="2856240"/>
                <a:ext cx="23140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E88D121-97AC-1E07-A050-FBBA295BBC15}"/>
                  </a:ext>
                </a:extLst>
              </p14:cNvPr>
              <p14:cNvContentPartPr/>
              <p14:nvPr/>
            </p14:nvContentPartPr>
            <p14:xfrm>
              <a:off x="965200" y="3322080"/>
              <a:ext cx="5974560" cy="143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E88D121-97AC-1E07-A050-FBBA295BBC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200" y="3313440"/>
                <a:ext cx="59922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C35208B-17BE-CA95-03B6-B184D43EAAD1}"/>
                  </a:ext>
                </a:extLst>
              </p14:cNvPr>
              <p14:cNvContentPartPr/>
              <p14:nvPr/>
            </p14:nvContentPartPr>
            <p14:xfrm>
              <a:off x="548320" y="3515040"/>
              <a:ext cx="7483680" cy="1108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C35208B-17BE-CA95-03B6-B184D43EAA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4680" y="3407400"/>
                <a:ext cx="7591320" cy="1323720"/>
              </a:xfrm>
              <a:prstGeom prst="rect">
                <a:avLst/>
              </a:prstGeom>
            </p:spPr>
          </p:pic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5B5D49B5-8580-708F-B88E-FD5F24C033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7120" y="2073590"/>
            <a:ext cx="3340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6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A311-C3F8-5F93-EC12-547D28B5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C678-BA1E-A4C6-AC8C-F2819EADA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Path Integral</a:t>
            </a:r>
          </a:p>
          <a:p>
            <a:r>
              <a:rPr lang="en-US" dirty="0"/>
              <a:t>Show that Stat Mech = Path Integral (Euclidean Path).</a:t>
            </a:r>
          </a:p>
          <a:p>
            <a:r>
              <a:rPr lang="en-US" dirty="0"/>
              <a:t>Introduce to Markov Chain Monte Carlo (MCMC) Algorithm.</a:t>
            </a:r>
          </a:p>
          <a:p>
            <a:pPr lvl="1"/>
            <a:r>
              <a:rPr lang="en-US" dirty="0"/>
              <a:t>Metropolis Hasting Algorithm for Path Sampling.</a:t>
            </a:r>
          </a:p>
          <a:p>
            <a:r>
              <a:rPr lang="en-US" dirty="0"/>
              <a:t>Quantum Harmonic Oscillator Example.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BE020-E067-DEF9-A7F3-10CAC92F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90" y="2200910"/>
            <a:ext cx="30861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63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B9D4-7E14-9334-3026-392494B4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Imaginary Time Path Integral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0423-E2AE-58B8-0F9F-CB9093D52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Markov Chain Monte Carlo Algorithm (MCMC) !!!</a:t>
            </a:r>
          </a:p>
          <a:p>
            <a:r>
              <a:rPr lang="en-US" dirty="0"/>
              <a:t>Solve things from statistical sampling. </a:t>
            </a:r>
          </a:p>
          <a:p>
            <a:r>
              <a:rPr lang="en-US" dirty="0"/>
              <a:t>Get statistical sampling! (Stochastically)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E1A8-F9E8-1A97-3A62-D05DE329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291" y="2924302"/>
            <a:ext cx="4635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1902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0E74-8850-86FF-0AAD-538D48CC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Picture, Toy Example: Monte Carlo Methods for Solving Integrals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FC380-4CAC-3270-889B-C9FFDA501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value theorem tells us,</a:t>
            </a:r>
          </a:p>
          <a:p>
            <a:endParaRPr lang="en-US" dirty="0"/>
          </a:p>
          <a:p>
            <a:r>
              <a:rPr lang="en-US" dirty="0"/>
              <a:t>Evaluating RHS might be hard. Statistical average tells us if we have uniform sampling and number of samples are large enough,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we have,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FF404-8965-BE9F-DB45-F19875F9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335197"/>
            <a:ext cx="33528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C3371-29B9-8CAE-E9AF-0A802F48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93" y="4479291"/>
            <a:ext cx="2578100" cy="97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22106-57A9-51FA-53C2-F2BC4E375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852" y="5438471"/>
            <a:ext cx="7772400" cy="10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0139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18B4-E4D3-DDD4-FBDC-BA567BDA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Nonuniform sampling?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6CAFC-9DD0-4E67-48B2-4DEEECDFBA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don’t have to make sampling uniform, if we sample according to probability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Let’s compare with our path integral, generalizing to path domain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6CAFC-9DD0-4E67-48B2-4DEEECDFB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6048332-B245-D922-152C-E0286856C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73" y="3016931"/>
            <a:ext cx="65405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BEF86-B31A-800D-5489-8D13ABDAB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581490"/>
            <a:ext cx="7772400" cy="1164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5C7DCB-DC4F-6BB0-8A53-75F4C6139BC3}"/>
                  </a:ext>
                </a:extLst>
              </p14:cNvPr>
              <p14:cNvContentPartPr/>
              <p14:nvPr/>
            </p14:nvContentPartPr>
            <p14:xfrm>
              <a:off x="7402492" y="5104440"/>
              <a:ext cx="621360" cy="72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5C7DCB-DC4F-6BB0-8A53-75F4C6139B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8492" y="4996440"/>
                <a:ext cx="7290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515B0F-74BF-F3EF-DA2E-D5433BFDFBBB}"/>
                  </a:ext>
                </a:extLst>
              </p14:cNvPr>
              <p14:cNvContentPartPr/>
              <p14:nvPr/>
            </p14:nvContentPartPr>
            <p14:xfrm>
              <a:off x="6798052" y="3513960"/>
              <a:ext cx="298800" cy="151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515B0F-74BF-F3EF-DA2E-D5433BFDFB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44052" y="3406320"/>
                <a:ext cx="4064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F27E39-00F0-3156-F894-3BDABF728079}"/>
                  </a:ext>
                </a:extLst>
              </p14:cNvPr>
              <p14:cNvContentPartPr/>
              <p14:nvPr/>
            </p14:nvContentPartPr>
            <p14:xfrm>
              <a:off x="8197372" y="5072400"/>
              <a:ext cx="781200" cy="159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F27E39-00F0-3156-F894-3BDABF7280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3732" y="4964760"/>
                <a:ext cx="88884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0056CF3-BB81-F0E7-CE9F-EADCDD0FD98E}"/>
                  </a:ext>
                </a:extLst>
              </p14:cNvPr>
              <p14:cNvContentPartPr/>
              <p14:nvPr/>
            </p14:nvContentPartPr>
            <p14:xfrm>
              <a:off x="6241492" y="3538080"/>
              <a:ext cx="461520" cy="183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0056CF3-BB81-F0E7-CE9F-EADCDD0FD98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87492" y="3430080"/>
                <a:ext cx="5691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8E2F97-C922-A848-702F-857C80E6ACB5}"/>
                  </a:ext>
                </a:extLst>
              </p14:cNvPr>
              <p14:cNvContentPartPr/>
              <p14:nvPr/>
            </p14:nvContentPartPr>
            <p14:xfrm>
              <a:off x="9135892" y="5056560"/>
              <a:ext cx="490680" cy="143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8E2F97-C922-A848-702F-857C80E6ACB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81892" y="4948920"/>
                <a:ext cx="5983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A44404C-6AD4-D635-9DB1-31E1EA84CE6F}"/>
                  </a:ext>
                </a:extLst>
              </p14:cNvPr>
              <p14:cNvContentPartPr/>
              <p14:nvPr/>
            </p14:nvContentPartPr>
            <p14:xfrm>
              <a:off x="5489452" y="3339360"/>
              <a:ext cx="653400" cy="533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A44404C-6AD4-D635-9DB1-31E1EA84CE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35812" y="3231360"/>
                <a:ext cx="761040" cy="7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6076274-8651-58FE-9D3D-996FE7F50D2C}"/>
                  </a:ext>
                </a:extLst>
              </p14:cNvPr>
              <p14:cNvContentPartPr/>
              <p14:nvPr/>
            </p14:nvContentPartPr>
            <p14:xfrm>
              <a:off x="8423452" y="3355200"/>
              <a:ext cx="744120" cy="517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6076274-8651-58FE-9D3D-996FE7F50D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69812" y="3247560"/>
                <a:ext cx="851760" cy="7329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B379BAA-EFA9-12E6-B7CD-69F81BD4CD7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29504" y="4112584"/>
            <a:ext cx="2139537" cy="5605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FE4E77E-E57B-7DDD-BBD2-247465D22831}"/>
                  </a:ext>
                </a:extLst>
              </p14:cNvPr>
              <p14:cNvContentPartPr/>
              <p14:nvPr/>
            </p14:nvContentPartPr>
            <p14:xfrm>
              <a:off x="3604852" y="3315600"/>
              <a:ext cx="763560" cy="517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FE4E77E-E57B-7DDD-BBD2-247465D2283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95852" y="3306600"/>
                <a:ext cx="78120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8DBB744-B7AF-0BC7-2264-195115435B8E}"/>
                  </a:ext>
                </a:extLst>
              </p14:cNvPr>
              <p14:cNvContentPartPr/>
              <p14:nvPr/>
            </p14:nvContentPartPr>
            <p14:xfrm>
              <a:off x="8081452" y="4818240"/>
              <a:ext cx="1789560" cy="716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8DBB744-B7AF-0BC7-2264-195115435B8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72452" y="4809600"/>
                <a:ext cx="180720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1665128-6C0A-89A1-50D6-F9B19079798E}"/>
                  </a:ext>
                </a:extLst>
              </p14:cNvPr>
              <p14:cNvContentPartPr/>
              <p14:nvPr/>
            </p14:nvContentPartPr>
            <p14:xfrm>
              <a:off x="5441572" y="3076920"/>
              <a:ext cx="1375920" cy="1010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1665128-6C0A-89A1-50D6-F9B19079798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32932" y="3068280"/>
                <a:ext cx="1393560" cy="10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DC6FB5E-455D-B890-DC35-0247923423FA}"/>
                  </a:ext>
                </a:extLst>
              </p14:cNvPr>
              <p14:cNvContentPartPr/>
              <p14:nvPr/>
            </p14:nvContentPartPr>
            <p14:xfrm>
              <a:off x="5736014" y="5104600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DC6FB5E-455D-B890-DC35-0247923423F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27374" y="50959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2FE545DA-EA36-387A-5F6C-C588B28F0F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906766" y="5676090"/>
            <a:ext cx="3639114" cy="9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229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B15E-C416-CCB7-6410-442681A5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of what we need to do…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B500B-D0FF-A0B7-5B78-332E3C325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2133600"/>
                <a:ext cx="10890928" cy="40660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now find a way to calculate the path integral.</a:t>
                </a:r>
              </a:p>
              <a:p>
                <a:pPr marL="608076" lvl="1" indent="-342900">
                  <a:buFont typeface="+mj-lt"/>
                  <a:buAutoNum type="arabicPeriod"/>
                </a:pPr>
                <a:r>
                  <a:rPr lang="en-US" dirty="0"/>
                  <a:t>We sample many path according to</a:t>
                </a:r>
              </a:p>
              <a:p>
                <a:pPr marL="608076" lvl="1" indent="-342900">
                  <a:buFont typeface="+mj-lt"/>
                  <a:buAutoNum type="arabicPeriod"/>
                </a:pPr>
                <a:r>
                  <a:rPr lang="en-US" dirty="0"/>
                  <a:t>We calculate the observable of that path.</a:t>
                </a:r>
              </a:p>
              <a:p>
                <a:pPr marL="608076" lvl="1" indent="-342900">
                  <a:buFont typeface="+mj-lt"/>
                  <a:buAutoNum type="arabicPeriod"/>
                </a:pPr>
                <a:r>
                  <a:rPr lang="en-US" dirty="0"/>
                  <a:t>We take average of all these path.</a:t>
                </a:r>
              </a:p>
              <a:p>
                <a:pPr marL="608076" lvl="1" indent="-342900">
                  <a:buFont typeface="+mj-lt"/>
                  <a:buAutoNum type="arabicPeriod"/>
                </a:pPr>
                <a:endParaRPr lang="en-US" dirty="0"/>
              </a:p>
              <a:p>
                <a:pPr marL="608076" lvl="1" indent="-342900">
                  <a:buFont typeface="+mj-lt"/>
                  <a:buAutoNum type="arabicPeriod"/>
                </a:pPr>
                <a:endParaRPr lang="en-US" dirty="0"/>
              </a:p>
              <a:p>
                <a:pPr marL="608076" lvl="1" indent="-3429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Problem: We still need the partition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for sampling path.</a:t>
                </a:r>
              </a:p>
              <a:p>
                <a:pPr lvl="1"/>
                <a:r>
                  <a:rPr lang="en-US" dirty="0"/>
                  <a:t>Idea: Generate path from perturbing other path according to the distribution. Only relative probability is considered, effectively eliminate the need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B500B-D0FF-A0B7-5B78-332E3C325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2133600"/>
                <a:ext cx="10890928" cy="4066032"/>
              </a:xfrm>
              <a:blipFill>
                <a:blip r:embed="rId2"/>
                <a:stretch>
                  <a:fillRect l="-233" b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94BCFF8-43EB-EFC4-1FEB-DF03D2B5F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75" y="2546216"/>
            <a:ext cx="2278050" cy="46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7B1FFD-CBFD-F55A-11FA-214D45759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664" y="2359118"/>
            <a:ext cx="3455537" cy="2139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C88D1-DE64-BD32-88B2-1478D1252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273" y="3836115"/>
            <a:ext cx="4110876" cy="9962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91F5B1B-62B9-757E-4D94-203F5857D28D}"/>
                  </a:ext>
                </a:extLst>
              </p14:cNvPr>
              <p14:cNvContentPartPr/>
              <p14:nvPr/>
            </p14:nvContentPartPr>
            <p14:xfrm>
              <a:off x="6079865" y="4172438"/>
              <a:ext cx="1719720" cy="417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91F5B1B-62B9-757E-4D94-203F5857D2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6225" y="4064438"/>
                <a:ext cx="1827360" cy="6332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0636B9-358A-2273-58E1-6C51F9A5D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02" y="3974005"/>
            <a:ext cx="3009978" cy="8144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C41405D-CCB6-685B-C4C9-29D092912CB3}"/>
                  </a:ext>
                </a:extLst>
              </p14:cNvPr>
              <p14:cNvContentPartPr/>
              <p14:nvPr/>
            </p14:nvContentPartPr>
            <p14:xfrm>
              <a:off x="2583185" y="4332278"/>
              <a:ext cx="879120" cy="142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C41405D-CCB6-685B-C4C9-29D092912CB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9545" y="4224278"/>
                <a:ext cx="986760" cy="35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4D9769B-E1A0-C48E-84CD-D7438CB8C474}"/>
              </a:ext>
            </a:extLst>
          </p:cNvPr>
          <p:cNvGrpSpPr/>
          <p:nvPr/>
        </p:nvGrpSpPr>
        <p:grpSpPr>
          <a:xfrm>
            <a:off x="6511320" y="4605493"/>
            <a:ext cx="86040" cy="135000"/>
            <a:chOff x="6511320" y="4605493"/>
            <a:chExt cx="8604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7FF6DFC-54D6-FA91-C646-B19A48ECC806}"/>
                    </a:ext>
                  </a:extLst>
                </p14:cNvPr>
                <p14:cNvContentPartPr/>
                <p14:nvPr/>
              </p14:nvContentPartPr>
              <p14:xfrm>
                <a:off x="6580800" y="4605493"/>
                <a:ext cx="165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7FF6DFC-54D6-FA91-C646-B19A48ECC8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71800" y="4596493"/>
                  <a:ext cx="3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9779F40-3C5E-271D-4A96-071C83401A41}"/>
                    </a:ext>
                  </a:extLst>
                </p14:cNvPr>
                <p14:cNvContentPartPr/>
                <p14:nvPr/>
              </p14:nvContentPartPr>
              <p14:xfrm>
                <a:off x="6511320" y="4633933"/>
                <a:ext cx="73800" cy="106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779F40-3C5E-271D-4A96-071C83401A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02320" y="4624933"/>
                  <a:ext cx="9144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92F6E04-03A2-A071-3893-375E1ADFA346}"/>
                  </a:ext>
                </a:extLst>
              </p14:cNvPr>
              <p14:cNvContentPartPr/>
              <p14:nvPr/>
            </p14:nvContentPartPr>
            <p14:xfrm>
              <a:off x="6768360" y="4143973"/>
              <a:ext cx="9000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92F6E04-03A2-A071-3893-375E1ADFA3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9720" y="4135333"/>
                <a:ext cx="107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D0D28D-D301-8F75-F415-B6908A9790C6}"/>
                  </a:ext>
                </a:extLst>
              </p14:cNvPr>
              <p14:cNvContentPartPr/>
              <p14:nvPr/>
            </p14:nvContentPartPr>
            <p14:xfrm>
              <a:off x="6898454" y="4089040"/>
              <a:ext cx="14400" cy="108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D0D28D-D301-8F75-F415-B6908A9790C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89814" y="4080400"/>
                <a:ext cx="32040" cy="1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12041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10E3-0815-5DF8-514B-B9D32B71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Metropolis-Hasting Algorithm : Markov Chain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88116-68E1-B612-DB22-14353A93B0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992" y="2276855"/>
                <a:ext cx="10890928" cy="4224529"/>
              </a:xfrm>
            </p:spPr>
            <p:txBody>
              <a:bodyPr>
                <a:normAutofit/>
              </a:bodyPr>
              <a:lstStyle/>
              <a:p>
                <a:pPr marL="722376" lvl="1" indent="-457200">
                  <a:buFont typeface="+mj-lt"/>
                  <a:buAutoNum type="arabicPeriod"/>
                </a:pPr>
                <a:r>
                  <a:rPr lang="en-US" dirty="0"/>
                  <a:t>Pick a random path with periodic condition.</a:t>
                </a:r>
              </a:p>
              <a:p>
                <a:pPr marL="722376" lvl="1" indent="-457200">
                  <a:buFont typeface="+mj-lt"/>
                  <a:buAutoNum type="arabicPeriod"/>
                </a:pPr>
                <a:endParaRPr lang="en-US" dirty="0"/>
              </a:p>
              <a:p>
                <a:pPr marL="722376" lvl="1" indent="-457200">
                  <a:buFont typeface="+mj-lt"/>
                  <a:buAutoNum type="arabicPeriod"/>
                </a:pPr>
                <a:r>
                  <a:rPr lang="en-US" dirty="0"/>
                  <a:t>Propose a perturbed path,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symmetric.</a:t>
                </a:r>
              </a:p>
              <a:p>
                <a:pPr marL="722376" lvl="1" indent="-457200">
                  <a:buFont typeface="+mj-lt"/>
                  <a:buAutoNum type="arabicPeriod"/>
                </a:pPr>
                <a:endParaRPr lang="en-US" dirty="0"/>
              </a:p>
              <a:p>
                <a:pPr marL="722376" lvl="1" indent="-457200">
                  <a:buFont typeface="+mj-lt"/>
                  <a:buAutoNum type="arabicPeriod"/>
                </a:pPr>
                <a:r>
                  <a:rPr lang="en-US" dirty="0"/>
                  <a:t>Calculate acceptance probability.</a:t>
                </a:r>
              </a:p>
              <a:p>
                <a:pPr marL="722376" lvl="1" indent="-457200">
                  <a:buFont typeface="+mj-lt"/>
                  <a:buAutoNum type="arabicPeriod"/>
                </a:pPr>
                <a:endParaRPr lang="en-US" dirty="0"/>
              </a:p>
              <a:p>
                <a:pPr marL="722376" lvl="1" indent="-457200">
                  <a:buFont typeface="+mj-lt"/>
                  <a:buAutoNum type="arabicPeriod"/>
                </a:pPr>
                <a:r>
                  <a:rPr lang="en-US" dirty="0"/>
                  <a:t>Accept the path with that probability</a:t>
                </a:r>
              </a:p>
              <a:p>
                <a:pPr lvl="2"/>
                <a:r>
                  <a:rPr lang="en-US" dirty="0"/>
                  <a:t>If rejected, then the new path is just the current path.</a:t>
                </a:r>
              </a:p>
              <a:p>
                <a:pPr lvl="2"/>
                <a:r>
                  <a:rPr lang="en-US" dirty="0"/>
                  <a:t>Idea: Always accept lower action path (move to direction of more configuration). Optionally explore higher action path.</a:t>
                </a:r>
              </a:p>
              <a:p>
                <a:pPr lvl="1"/>
                <a:r>
                  <a:rPr lang="en-US" dirty="0"/>
                  <a:t>Repeat.</a:t>
                </a:r>
              </a:p>
              <a:p>
                <a:pPr marL="265176" lvl="1" indent="0">
                  <a:buNone/>
                </a:pPr>
                <a:endParaRPr lang="en-US" dirty="0"/>
              </a:p>
              <a:p>
                <a:pPr marL="722376" lvl="1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88116-68E1-B612-DB22-14353A93B0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992" y="2276855"/>
                <a:ext cx="10890928" cy="4224529"/>
              </a:xfrm>
              <a:blipFill>
                <a:blip r:embed="rId2"/>
                <a:stretch>
                  <a:fillRect r="-233" b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960C138-2DF0-130A-3AFB-7A22A0B8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740" y="2622296"/>
            <a:ext cx="25400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0F39C2-CC04-991D-E3FC-2DC01DB98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015" y="2681665"/>
            <a:ext cx="1394946" cy="48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13579-CBC2-0104-28A6-A14655520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740" y="3473798"/>
            <a:ext cx="15367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836B7A-5E3C-3C82-4AA1-66A10DE5A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591" y="3442048"/>
            <a:ext cx="4787900" cy="55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7A7FA5-007A-55C2-C3C7-C1A3DBEA8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559" y="4223726"/>
            <a:ext cx="2660835" cy="5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702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AA93-59CD-A948-7E58-FF9AC4FD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Markov Chain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4FA3-71FF-D49F-9F44-8B5DEB345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09866"/>
            <a:ext cx="10890928" cy="337653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Thermalization.</a:t>
            </a:r>
          </a:p>
          <a:p>
            <a:r>
              <a:rPr lang="en-US" dirty="0"/>
              <a:t>Reduce correlation.</a:t>
            </a:r>
          </a:p>
          <a:p>
            <a:r>
              <a:rPr lang="en-US" dirty="0"/>
              <a:t>Acceptance rate tuning.</a:t>
            </a:r>
          </a:p>
          <a:p>
            <a:r>
              <a:rPr lang="en-US" dirty="0"/>
              <a:t>Update many node per metropolis sweep.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D98BD-587C-8EC7-5DFE-74DD453E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51" y="5208249"/>
            <a:ext cx="11369297" cy="9641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2C1B0E9-2535-6203-D4D1-ED111F8EFE58}"/>
              </a:ext>
            </a:extLst>
          </p:cNvPr>
          <p:cNvGrpSpPr/>
          <p:nvPr/>
        </p:nvGrpSpPr>
        <p:grpSpPr>
          <a:xfrm>
            <a:off x="436495" y="5426087"/>
            <a:ext cx="4492440" cy="532800"/>
            <a:chOff x="436495" y="4606958"/>
            <a:chExt cx="449244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367AD8-5759-B8AC-BCA6-DB543E9C11AB}"/>
                    </a:ext>
                  </a:extLst>
                </p14:cNvPr>
                <p14:cNvContentPartPr/>
                <p14:nvPr/>
              </p14:nvContentPartPr>
              <p14:xfrm>
                <a:off x="436495" y="4624598"/>
                <a:ext cx="621720" cy="479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367AD8-5759-B8AC-BCA6-DB543E9C11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7495" y="4615958"/>
                  <a:ext cx="6393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6E89F35-D93A-0D6A-26C2-C9B48DA041AA}"/>
                    </a:ext>
                  </a:extLst>
                </p14:cNvPr>
                <p14:cNvContentPartPr/>
                <p14:nvPr/>
              </p14:nvContentPartPr>
              <p14:xfrm>
                <a:off x="1404175" y="4606958"/>
                <a:ext cx="648360" cy="470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6E89F35-D93A-0D6A-26C2-C9B48DA041A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5175" y="4597958"/>
                  <a:ext cx="6660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0F51DB1-7E88-0011-8408-66C4C3C414C6}"/>
                    </a:ext>
                  </a:extLst>
                </p14:cNvPr>
                <p14:cNvContentPartPr/>
                <p14:nvPr/>
              </p14:nvContentPartPr>
              <p14:xfrm>
                <a:off x="2389495" y="4695518"/>
                <a:ext cx="621720" cy="39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0F51DB1-7E88-0011-8408-66C4C3C414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80855" y="4686878"/>
                  <a:ext cx="6393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5551A3-B8B1-0744-74BB-DDDB243F194E}"/>
                    </a:ext>
                  </a:extLst>
                </p14:cNvPr>
                <p14:cNvContentPartPr/>
                <p14:nvPr/>
              </p14:nvContentPartPr>
              <p14:xfrm>
                <a:off x="3135055" y="4651238"/>
                <a:ext cx="817200" cy="399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5551A3-B8B1-0744-74BB-DDDB243F19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26415" y="4642238"/>
                  <a:ext cx="8348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FE8D4A-644B-C85B-6851-892D913669AA}"/>
                    </a:ext>
                  </a:extLst>
                </p14:cNvPr>
                <p14:cNvContentPartPr/>
                <p14:nvPr/>
              </p14:nvContentPartPr>
              <p14:xfrm>
                <a:off x="4165015" y="4722158"/>
                <a:ext cx="763920" cy="417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FE8D4A-644B-C85B-6851-892D913669A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56375" y="4713518"/>
                  <a:ext cx="781560" cy="43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5363A5-74A9-9014-8A55-6BE707632488}"/>
                  </a:ext>
                </a:extLst>
              </p14:cNvPr>
              <p14:cNvContentPartPr/>
              <p14:nvPr/>
            </p14:nvContentPartPr>
            <p14:xfrm>
              <a:off x="986935" y="2964638"/>
              <a:ext cx="1607040" cy="80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5363A5-74A9-9014-8A55-6BE7076324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935" y="2955638"/>
                <a:ext cx="162468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6851D2D-81E6-AD49-B20F-1CED35557D5A}"/>
              </a:ext>
            </a:extLst>
          </p:cNvPr>
          <p:cNvGrpSpPr/>
          <p:nvPr/>
        </p:nvGrpSpPr>
        <p:grpSpPr>
          <a:xfrm>
            <a:off x="6197935" y="5399447"/>
            <a:ext cx="1633680" cy="666360"/>
            <a:chOff x="6197935" y="4580318"/>
            <a:chExt cx="1633680" cy="66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DBF247-0EBD-2025-0EF3-BB9546E93783}"/>
                    </a:ext>
                  </a:extLst>
                </p14:cNvPr>
                <p14:cNvContentPartPr/>
                <p14:nvPr/>
              </p14:nvContentPartPr>
              <p14:xfrm>
                <a:off x="6286855" y="4633598"/>
                <a:ext cx="541800" cy="497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DBF247-0EBD-2025-0EF3-BB9546E937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77855" y="4624598"/>
                  <a:ext cx="55944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9DD5FD-A91C-F514-EF83-67C9E0960658}"/>
                    </a:ext>
                  </a:extLst>
                </p14:cNvPr>
                <p14:cNvContentPartPr/>
                <p14:nvPr/>
              </p14:nvContentPartPr>
              <p14:xfrm>
                <a:off x="6197935" y="4633598"/>
                <a:ext cx="728280" cy="613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9DD5FD-A91C-F514-EF83-67C9E096065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89295" y="4624598"/>
                  <a:ext cx="7459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5C675FC-9F33-F4A3-F529-32389EEFDC4E}"/>
                    </a:ext>
                  </a:extLst>
                </p14:cNvPr>
                <p14:cNvContentPartPr/>
                <p14:nvPr/>
              </p14:nvContentPartPr>
              <p14:xfrm>
                <a:off x="7369735" y="4695518"/>
                <a:ext cx="461880" cy="399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5C675FC-9F33-F4A3-F529-32389EEFDC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1095" y="4686878"/>
                  <a:ext cx="47952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DADCA8-3D1A-8858-EB80-579D4EC6FFA4}"/>
                    </a:ext>
                  </a:extLst>
                </p14:cNvPr>
                <p14:cNvContentPartPr/>
                <p14:nvPr/>
              </p14:nvContentPartPr>
              <p14:xfrm>
                <a:off x="7245535" y="4580318"/>
                <a:ext cx="541800" cy="56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DADCA8-3D1A-8858-EB80-579D4EC6FF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36895" y="4571318"/>
                  <a:ext cx="559440" cy="58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5E4069-CD74-BC92-71C0-280890516AE5}"/>
              </a:ext>
            </a:extLst>
          </p:cNvPr>
          <p:cNvGrpSpPr/>
          <p:nvPr/>
        </p:nvGrpSpPr>
        <p:grpSpPr>
          <a:xfrm>
            <a:off x="9189895" y="5381447"/>
            <a:ext cx="1456200" cy="648720"/>
            <a:chOff x="9189895" y="4562318"/>
            <a:chExt cx="1456200" cy="6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981743-8214-5A24-A535-E957257A0988}"/>
                    </a:ext>
                  </a:extLst>
                </p14:cNvPr>
                <p14:cNvContentPartPr/>
                <p14:nvPr/>
              </p14:nvContentPartPr>
              <p14:xfrm>
                <a:off x="9189895" y="4562318"/>
                <a:ext cx="417600" cy="444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981743-8214-5A24-A535-E957257A098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80895" y="4553678"/>
                  <a:ext cx="4352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C9F24D-FBB8-B2A8-C35F-3129034DE3FC}"/>
                    </a:ext>
                  </a:extLst>
                </p14:cNvPr>
                <p14:cNvContentPartPr/>
                <p14:nvPr/>
              </p14:nvContentPartPr>
              <p14:xfrm>
                <a:off x="9314095" y="4624598"/>
                <a:ext cx="346680" cy="470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C9F24D-FBB8-B2A8-C35F-3129034DE3F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05095" y="4615958"/>
                  <a:ext cx="3643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48FBD37-4A24-CFE5-93C3-AFD93136F629}"/>
                    </a:ext>
                  </a:extLst>
                </p14:cNvPr>
                <p14:cNvContentPartPr/>
                <p14:nvPr/>
              </p14:nvContentPartPr>
              <p14:xfrm>
                <a:off x="10112935" y="4668878"/>
                <a:ext cx="444240" cy="284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48FBD37-4A24-CFE5-93C3-AFD93136F62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104295" y="4660238"/>
                  <a:ext cx="461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35D38EB-BC24-5689-C695-6B7FA78A0853}"/>
                    </a:ext>
                  </a:extLst>
                </p14:cNvPr>
                <p14:cNvContentPartPr/>
                <p14:nvPr/>
              </p14:nvContentPartPr>
              <p14:xfrm>
                <a:off x="10130935" y="4686878"/>
                <a:ext cx="515160" cy="524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35D38EB-BC24-5689-C695-6B7FA78A08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21935" y="4677878"/>
                  <a:ext cx="532800" cy="54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0D350E8-7CC4-8F70-FF8A-9359E2C611F2}"/>
                  </a:ext>
                </a:extLst>
              </p14:cNvPr>
              <p14:cNvContentPartPr/>
              <p14:nvPr/>
            </p14:nvContentPartPr>
            <p14:xfrm>
              <a:off x="995575" y="3452798"/>
              <a:ext cx="2068920" cy="53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0D350E8-7CC4-8F70-FF8A-9359E2C611F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86935" y="3443798"/>
                <a:ext cx="2086560" cy="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627865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DA07E-A4A7-CAE2-C769-694AEF45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7" y="952500"/>
            <a:ext cx="4124557" cy="35242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talked and derived a lot. Why should you trust me?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D508B3-A66C-833E-D929-8DC211635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2088" y="4882722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F29F82-0160-7E6F-D04C-0DA830F23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542"/>
          <a:stretch>
            <a:fillRect/>
          </a:stretch>
        </p:blipFill>
        <p:spPr>
          <a:xfrm>
            <a:off x="5261956" y="10"/>
            <a:ext cx="69300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7897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A311-C3F8-5F93-EC12-547D28B5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C678-BA1E-A4C6-AC8C-F2819EADA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Path Integral</a:t>
            </a:r>
          </a:p>
          <a:p>
            <a:r>
              <a:rPr lang="en-US" dirty="0"/>
              <a:t>Show that Stat Mech = Path Integral (Euclidean Path).</a:t>
            </a:r>
          </a:p>
          <a:p>
            <a:r>
              <a:rPr lang="en-US" dirty="0"/>
              <a:t>Introduce to Markov Chain Monte Carlo (MCMC) Algorithm.</a:t>
            </a:r>
          </a:p>
          <a:p>
            <a:pPr lvl="1"/>
            <a:r>
              <a:rPr lang="en-US" dirty="0"/>
              <a:t>Metropolis Hasting Algorithm for Path Sampling.</a:t>
            </a:r>
          </a:p>
          <a:p>
            <a:r>
              <a:rPr lang="en-US" dirty="0"/>
              <a:t>Quantum Harmonic Oscillator Example.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EEB579-1377-853C-7B42-3234ADE1C202}"/>
                  </a:ext>
                </a:extLst>
              </p14:cNvPr>
              <p14:cNvContentPartPr/>
              <p14:nvPr/>
            </p14:nvContentPartPr>
            <p14:xfrm>
              <a:off x="954760" y="2864880"/>
              <a:ext cx="2296440" cy="61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EEB579-1377-853C-7B42-3234ADE1C2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120" y="2856240"/>
                <a:ext cx="23140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E88D121-97AC-1E07-A050-FBBA295BBC15}"/>
                  </a:ext>
                </a:extLst>
              </p14:cNvPr>
              <p14:cNvContentPartPr/>
              <p14:nvPr/>
            </p14:nvContentPartPr>
            <p14:xfrm>
              <a:off x="965200" y="3322080"/>
              <a:ext cx="5974560" cy="143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E88D121-97AC-1E07-A050-FBBA295BBC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200" y="3313440"/>
                <a:ext cx="59922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2FBB24-5AA8-6B96-5211-1D310FB74C2B}"/>
                  </a:ext>
                </a:extLst>
              </p14:cNvPr>
              <p14:cNvContentPartPr/>
              <p14:nvPr/>
            </p14:nvContentPartPr>
            <p14:xfrm>
              <a:off x="1076800" y="3809880"/>
              <a:ext cx="6360480" cy="142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2FBB24-5AA8-6B96-5211-1D310FB74C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800" y="3800880"/>
                <a:ext cx="63781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B799C3-E450-C7E6-4039-07CFE2EC2BB4}"/>
                  </a:ext>
                </a:extLst>
              </p14:cNvPr>
              <p14:cNvContentPartPr/>
              <p14:nvPr/>
            </p14:nvContentPartPr>
            <p14:xfrm>
              <a:off x="1269760" y="4246560"/>
              <a:ext cx="4795920" cy="6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B799C3-E450-C7E6-4039-07CFE2EC2B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1120" y="4237920"/>
                <a:ext cx="4813560" cy="78840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It's all connected! : r/physicsmemes">
            <a:extLst>
              <a:ext uri="{FF2B5EF4-FFF2-40B4-BE49-F238E27FC236}">
                <a16:creationId xmlns:a16="http://schemas.microsoft.com/office/drawing/2014/main" id="{A9E4BAF1-35EF-E460-5DA4-91C4595C9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760" y="1031640"/>
            <a:ext cx="3779328" cy="47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671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29FE-4540-FF22-8282-D59E6CD3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Quantum Harmonic Oscillator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0FEF-037D-AE57-595A-851BD0145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Hamiltonian &amp; Energy levels:</a:t>
            </a:r>
          </a:p>
          <a:p>
            <a:endParaRPr lang="en-US" dirty="0"/>
          </a:p>
          <a:p>
            <a:r>
              <a:rPr lang="en-US" dirty="0"/>
              <a:t>Wave function:</a:t>
            </a:r>
          </a:p>
          <a:p>
            <a:endParaRPr lang="en-US" dirty="0"/>
          </a:p>
          <a:p>
            <a:r>
              <a:rPr lang="en-US" dirty="0"/>
              <a:t>Position Operator: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9F735-78C2-7761-4C62-A93AC7E21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348" y="2998752"/>
            <a:ext cx="2432333" cy="860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C3A39E-8671-FEBA-597F-51375113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543" y="3136899"/>
            <a:ext cx="46482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2EB61-5E37-739E-1CDF-8AC0741EE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112" y="3766940"/>
            <a:ext cx="5951819" cy="980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49430-77C5-06A3-0CE0-A48AAC480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681" y="5060503"/>
            <a:ext cx="2489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322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850CE-7423-7F4C-E4B1-8801ABE7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468881"/>
            <a:ext cx="10890928" cy="3730751"/>
          </a:xfrm>
        </p:spPr>
        <p:txBody>
          <a:bodyPr/>
          <a:lstStyle/>
          <a:p>
            <a:r>
              <a:rPr lang="en-US" dirty="0"/>
              <a:t>Position expectation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Variance expectation (From ladder operators)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D22FB-7C31-F209-B202-6753EE22F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701228"/>
            <a:ext cx="5842000" cy="109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A826A-0529-4B7F-9F98-0A5325FF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143" y="4545680"/>
            <a:ext cx="3098800" cy="901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E41E3B3-FE25-BA44-5DE0-4EB19332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/>
          <a:lstStyle/>
          <a:p>
            <a:r>
              <a:rPr lang="en-US" dirty="0"/>
              <a:t>Review: Quantum Harmonic Oscillator</a:t>
            </a:r>
          </a:p>
        </p:txBody>
      </p:sp>
    </p:spTree>
    <p:extLst>
      <p:ext uri="{BB962C8B-B14F-4D97-AF65-F5344CB8AC3E}">
        <p14:creationId xmlns:p14="http://schemas.microsoft.com/office/powerpoint/2010/main" val="2227715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E638-BF29-FBF5-773F-F903B7F5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Path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8B864-5233-3AE9-E154-FBC4E59380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propagator is</a:t>
                </a:r>
              </a:p>
              <a:p>
                <a:endParaRPr lang="en-US" dirty="0"/>
              </a:p>
              <a:p>
                <a:r>
                  <a:rPr lang="en-US" dirty="0"/>
                  <a:t>For short time (by inserting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completeness		    ).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B8B864-5233-3AE9-E154-FBC4E5938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FAC09C2-38C0-D7FD-9505-8276B5A1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3143250"/>
            <a:ext cx="51054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552C5-B77A-F839-1F69-FD46B35C7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0" y="4224528"/>
            <a:ext cx="56007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C675AD-76A1-DB39-1548-56AC6B9AD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0" y="5237734"/>
            <a:ext cx="32766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69823-BE7A-5E39-E2AD-7101993A0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961" y="3575969"/>
            <a:ext cx="1497158" cy="6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37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49EE-439B-9DD1-84B0-93AB38215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Harmonic Oscillators in Thermal Bath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6EB8-FBF9-4EA6-C4FA-F2209D368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97476"/>
            <a:ext cx="10890928" cy="4202156"/>
          </a:xfrm>
        </p:spPr>
        <p:txBody>
          <a:bodyPr/>
          <a:lstStyle/>
          <a:p>
            <a:r>
              <a:rPr lang="en-US" dirty="0"/>
              <a:t>Partition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Average Thermal Energy: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Average thermal Fluctuation: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88ED6-8E4B-4D4C-F710-93824255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84" y="3898280"/>
            <a:ext cx="65405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5214D-AC21-0290-B4DA-4E2D1E02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84" y="5317951"/>
            <a:ext cx="7772400" cy="1448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5592C-2BEE-4B82-54D8-7C83E83E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84" y="2373227"/>
            <a:ext cx="10530236" cy="96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C37208-5752-89A8-43BE-137C39DF1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010" y="3504356"/>
            <a:ext cx="3388125" cy="181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6453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82CE-085C-2F44-67A7-4826AD5F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do it using PIMC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E917D-A254-7934-91CA-4A9C40E6F9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Energy Estimator: Start with partition function in position basis: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Kinetic part is same for all systems (per slice differentiate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Potential Part for H.O. (per slice) is proportional to variance estimator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E917D-A254-7934-91CA-4A9C40E6F9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473475-F004-43DA-BF3A-BE2FB5E29C5B}"/>
                  </a:ext>
                </a:extLst>
              </p14:cNvPr>
              <p14:cNvContentPartPr/>
              <p14:nvPr/>
            </p14:nvContentPartPr>
            <p14:xfrm>
              <a:off x="7874343" y="1056278"/>
              <a:ext cx="97920" cy="222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473475-F004-43DA-BF3A-BE2FB5E29C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5376" y="1047278"/>
                <a:ext cx="115495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261C81-1B5A-752B-2D8B-6C9ECF923ED5}"/>
                  </a:ext>
                </a:extLst>
              </p14:cNvPr>
              <p14:cNvContentPartPr/>
              <p14:nvPr/>
            </p14:nvContentPartPr>
            <p14:xfrm>
              <a:off x="7874343" y="1198478"/>
              <a:ext cx="160200" cy="115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261C81-1B5A-752B-2D8B-6C9ECF923E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5343" y="1189478"/>
                <a:ext cx="17784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F4BF1BF-1062-58CB-2EC7-713F9D6EDF05}"/>
              </a:ext>
            </a:extLst>
          </p:cNvPr>
          <p:cNvGrpSpPr/>
          <p:nvPr/>
        </p:nvGrpSpPr>
        <p:grpSpPr>
          <a:xfrm>
            <a:off x="7590303" y="789878"/>
            <a:ext cx="532800" cy="204480"/>
            <a:chOff x="7590303" y="789878"/>
            <a:chExt cx="532800" cy="2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1F1823-797E-529F-E8B8-3F44BD514F4B}"/>
                    </a:ext>
                  </a:extLst>
                </p14:cNvPr>
                <p14:cNvContentPartPr/>
                <p14:nvPr/>
              </p14:nvContentPartPr>
              <p14:xfrm>
                <a:off x="7590303" y="816518"/>
                <a:ext cx="151200" cy="169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1F1823-797E-529F-E8B8-3F44BD514F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81324" y="807499"/>
                  <a:ext cx="168798" cy="186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C7C330D-14D4-E771-72C2-47DB5A50A653}"/>
                    </a:ext>
                  </a:extLst>
                </p14:cNvPr>
                <p14:cNvContentPartPr/>
                <p14:nvPr/>
              </p14:nvContentPartPr>
              <p14:xfrm>
                <a:off x="7785423" y="807518"/>
                <a:ext cx="151200" cy="142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C7C330D-14D4-E771-72C2-47DB5A50A6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76423" y="798518"/>
                  <a:ext cx="168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1320944-44B7-6C33-B135-DE24A16DF408}"/>
                    </a:ext>
                  </a:extLst>
                </p14:cNvPr>
                <p14:cNvContentPartPr/>
                <p14:nvPr/>
              </p14:nvContentPartPr>
              <p14:xfrm>
                <a:off x="7980903" y="816518"/>
                <a:ext cx="9360" cy="152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1320944-44B7-6C33-B135-DE24A16DF40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71903" y="807518"/>
                  <a:ext cx="27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2C801F-D9BF-94D2-BF57-FF24E778C6E6}"/>
                    </a:ext>
                  </a:extLst>
                </p14:cNvPr>
                <p14:cNvContentPartPr/>
                <p14:nvPr/>
              </p14:nvContentPartPr>
              <p14:xfrm>
                <a:off x="7971903" y="789878"/>
                <a:ext cx="15120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2C801F-D9BF-94D2-BF57-FF24E778C6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62903" y="780878"/>
                  <a:ext cx="168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BB828A-7BDC-C996-8A21-8E766EADFEDE}"/>
                    </a:ext>
                  </a:extLst>
                </p14:cNvPr>
                <p14:cNvContentPartPr/>
                <p14:nvPr/>
              </p14:nvContentPartPr>
              <p14:xfrm>
                <a:off x="7971903" y="896438"/>
                <a:ext cx="106920" cy="9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BB828A-7BDC-C996-8A21-8E766EADFE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62903" y="887078"/>
                  <a:ext cx="124560" cy="27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FF8BA9D-7894-1C15-13A8-0A94413F3F08}"/>
                    </a:ext>
                  </a:extLst>
                </p14:cNvPr>
                <p14:cNvContentPartPr/>
                <p14:nvPr/>
              </p14:nvContentPartPr>
              <p14:xfrm>
                <a:off x="7998543" y="993998"/>
                <a:ext cx="9792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FF8BA9D-7894-1C15-13A8-0A94413F3F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9543" y="984998"/>
                  <a:ext cx="115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220A46-0624-7800-B32F-0526C9D4D5AE}"/>
              </a:ext>
            </a:extLst>
          </p:cNvPr>
          <p:cNvGrpSpPr/>
          <p:nvPr/>
        </p:nvGrpSpPr>
        <p:grpSpPr>
          <a:xfrm>
            <a:off x="8362503" y="771878"/>
            <a:ext cx="799560" cy="250200"/>
            <a:chOff x="8362503" y="771878"/>
            <a:chExt cx="79956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5AA7AE-585D-39F1-91D8-1AD0432D9C15}"/>
                    </a:ext>
                  </a:extLst>
                </p14:cNvPr>
                <p14:cNvContentPartPr/>
                <p14:nvPr/>
              </p14:nvContentPartPr>
              <p14:xfrm>
                <a:off x="8362503" y="771878"/>
                <a:ext cx="302040" cy="10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5AA7AE-585D-39F1-91D8-1AD0432D9C1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53503" y="762878"/>
                  <a:ext cx="319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E70E6F-D675-02C3-6D74-DE1B055C9DD4}"/>
                    </a:ext>
                  </a:extLst>
                </p14:cNvPr>
                <p14:cNvContentPartPr/>
                <p14:nvPr/>
              </p14:nvContentPartPr>
              <p14:xfrm>
                <a:off x="8478063" y="816518"/>
                <a:ext cx="27000" cy="205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E70E6F-D675-02C3-6D74-DE1B055C9D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69063" y="807518"/>
                  <a:ext cx="44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B5BB09-037B-88B5-E1B3-1505292900D3}"/>
                    </a:ext>
                  </a:extLst>
                </p14:cNvPr>
                <p14:cNvContentPartPr/>
                <p14:nvPr/>
              </p14:nvContentPartPr>
              <p14:xfrm>
                <a:off x="8619903" y="807518"/>
                <a:ext cx="360" cy="160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B5BB09-037B-88B5-E1B3-1505292900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10903" y="798518"/>
                  <a:ext cx="18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1F324C-0D36-7F31-08AC-55D0ED192DEF}"/>
                    </a:ext>
                  </a:extLst>
                </p14:cNvPr>
                <p14:cNvContentPartPr/>
                <p14:nvPr/>
              </p14:nvContentPartPr>
              <p14:xfrm>
                <a:off x="8753103" y="789878"/>
                <a:ext cx="9360" cy="195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1F324C-0D36-7F31-08AC-55D0ED192DE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43743" y="780861"/>
                  <a:ext cx="27706" cy="213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6FECE1-FAD3-3182-44C4-46C35CE40CFC}"/>
                    </a:ext>
                  </a:extLst>
                </p14:cNvPr>
                <p14:cNvContentPartPr/>
                <p14:nvPr/>
              </p14:nvContentPartPr>
              <p14:xfrm>
                <a:off x="8664543" y="869798"/>
                <a:ext cx="11592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6FECE1-FAD3-3182-44C4-46C35CE40CF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55543" y="860798"/>
                  <a:ext cx="133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D3D5BD0-243F-C22B-C6BF-0F25504F2F05}"/>
                    </a:ext>
                  </a:extLst>
                </p14:cNvPr>
                <p14:cNvContentPartPr/>
                <p14:nvPr/>
              </p14:nvContentPartPr>
              <p14:xfrm>
                <a:off x="8868663" y="798878"/>
                <a:ext cx="8928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D3D5BD0-243F-C22B-C6BF-0F25504F2F0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59663" y="789878"/>
                  <a:ext cx="106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4F85159-65E4-54A9-4CEE-07DC4F3702DE}"/>
                    </a:ext>
                  </a:extLst>
                </p14:cNvPr>
                <p14:cNvContentPartPr/>
                <p14:nvPr/>
              </p14:nvContentPartPr>
              <p14:xfrm>
                <a:off x="8904303" y="807518"/>
                <a:ext cx="18000" cy="195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4F85159-65E4-54A9-4CEE-07DC4F3702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95303" y="798501"/>
                  <a:ext cx="35640" cy="213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94CAD8-1E40-65B0-E928-35754D3A9FBE}"/>
                    </a:ext>
                  </a:extLst>
                </p14:cNvPr>
                <p14:cNvContentPartPr/>
                <p14:nvPr/>
              </p14:nvContentPartPr>
              <p14:xfrm>
                <a:off x="8877663" y="985358"/>
                <a:ext cx="133560" cy="18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94CAD8-1E40-65B0-E928-35754D3A9F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68663" y="976358"/>
                  <a:ext cx="151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984B58C-5A08-BEC1-8F4A-84E426B9219F}"/>
                    </a:ext>
                  </a:extLst>
                </p14:cNvPr>
                <p14:cNvContentPartPr/>
                <p14:nvPr/>
              </p14:nvContentPartPr>
              <p14:xfrm>
                <a:off x="9055143" y="798878"/>
                <a:ext cx="106920" cy="222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984B58C-5A08-BEC1-8F4A-84E426B921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46143" y="789878"/>
                  <a:ext cx="124560" cy="240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4FBA01B-FE2B-A107-8283-588877CFE6F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47503" y="3024365"/>
            <a:ext cx="7772400" cy="10761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2CF19-E3FD-BAF2-FEFC-67AA859251C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520818" y="3716765"/>
            <a:ext cx="1697549" cy="52424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A285267-3AD5-26C0-3B24-66AA04230B38}"/>
              </a:ext>
            </a:extLst>
          </p:cNvPr>
          <p:cNvGrpSpPr/>
          <p:nvPr/>
        </p:nvGrpSpPr>
        <p:grpSpPr>
          <a:xfrm>
            <a:off x="7803185" y="3151478"/>
            <a:ext cx="1616040" cy="3018960"/>
            <a:chOff x="7803185" y="3151478"/>
            <a:chExt cx="1616040" cy="30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C3E570-3324-701F-9502-2DD964ECF131}"/>
                    </a:ext>
                  </a:extLst>
                </p14:cNvPr>
                <p14:cNvContentPartPr/>
                <p14:nvPr/>
              </p14:nvContentPartPr>
              <p14:xfrm>
                <a:off x="7803185" y="3151478"/>
                <a:ext cx="408600" cy="515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C3E570-3324-701F-9502-2DD964ECF1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94545" y="3142478"/>
                  <a:ext cx="4262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22943E-7413-2560-FFA5-3CF365801E22}"/>
                    </a:ext>
                  </a:extLst>
                </p14:cNvPr>
                <p14:cNvContentPartPr/>
                <p14:nvPr/>
              </p14:nvContentPartPr>
              <p14:xfrm>
                <a:off x="8202785" y="3639638"/>
                <a:ext cx="719280" cy="1926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22943E-7413-2560-FFA5-3CF365801E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94145" y="3630998"/>
                  <a:ext cx="736920" cy="19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437022-2EB9-D9C1-6FC8-6A49F0E5DB88}"/>
                    </a:ext>
                  </a:extLst>
                </p14:cNvPr>
                <p14:cNvContentPartPr/>
                <p14:nvPr/>
              </p14:nvContentPartPr>
              <p14:xfrm>
                <a:off x="8895425" y="5495078"/>
                <a:ext cx="106920" cy="71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437022-2EB9-D9C1-6FC8-6A49F0E5DB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886425" y="5486438"/>
                  <a:ext cx="124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4D11D71-93FD-E717-AA63-ECA01884D081}"/>
                    </a:ext>
                  </a:extLst>
                </p14:cNvPr>
                <p14:cNvContentPartPr/>
                <p14:nvPr/>
              </p14:nvContentPartPr>
              <p14:xfrm>
                <a:off x="8167145" y="3612998"/>
                <a:ext cx="160200" cy="196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4D11D71-93FD-E717-AA63-ECA01884D0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58505" y="3604358"/>
                  <a:ext cx="177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8E3B185-E3E3-96F0-2D99-74AA25ACBFFB}"/>
                    </a:ext>
                  </a:extLst>
                </p14:cNvPr>
                <p14:cNvContentPartPr/>
                <p14:nvPr/>
              </p14:nvContentPartPr>
              <p14:xfrm>
                <a:off x="8673305" y="5610638"/>
                <a:ext cx="745920" cy="559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8E3B185-E3E3-96F0-2D99-74AA25ACBFF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64305" y="5601638"/>
                  <a:ext cx="763560" cy="577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73F703AE-15C8-8B7A-5767-DDC684D2664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405842" y="1376611"/>
            <a:ext cx="4110876" cy="99628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04C6317-0DC5-B595-9961-B0F7D9117DFE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118642" y="2818404"/>
            <a:ext cx="2501900" cy="965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D0B1A55-8474-7A2D-5F31-9A817D467A9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889894" y="4583753"/>
            <a:ext cx="5270500" cy="104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8B0FA9E-5E86-5B50-559E-7F2BB63562CB}"/>
                  </a:ext>
                </a:extLst>
              </p14:cNvPr>
              <p14:cNvContentPartPr/>
              <p14:nvPr/>
            </p14:nvContentPartPr>
            <p14:xfrm>
              <a:off x="10096874" y="2132788"/>
              <a:ext cx="8280" cy="82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8B0FA9E-5E86-5B50-559E-7F2BB63562C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087874" y="2123788"/>
                <a:ext cx="259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192EAC2-47C3-6F94-E25C-5043274E297B}"/>
                  </a:ext>
                </a:extLst>
              </p14:cNvPr>
              <p14:cNvContentPartPr/>
              <p14:nvPr/>
            </p14:nvContentPartPr>
            <p14:xfrm>
              <a:off x="10018754" y="2159788"/>
              <a:ext cx="78480" cy="70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192EAC2-47C3-6F94-E25C-5043274E29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009754" y="2151148"/>
                <a:ext cx="96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18914DF-05C9-09B3-6E0F-42420346761E}"/>
                  </a:ext>
                </a:extLst>
              </p14:cNvPr>
              <p14:cNvContentPartPr/>
              <p14:nvPr/>
            </p14:nvContentPartPr>
            <p14:xfrm>
              <a:off x="10249154" y="2124868"/>
              <a:ext cx="113760" cy="1018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18914DF-05C9-09B3-6E0F-42420346761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240154" y="2115868"/>
                <a:ext cx="13140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30DD0CC-1270-2789-2941-5FD51D3207C7}"/>
              </a:ext>
            </a:extLst>
          </p:cNvPr>
          <p:cNvGrpSpPr/>
          <p:nvPr/>
        </p:nvGrpSpPr>
        <p:grpSpPr>
          <a:xfrm>
            <a:off x="10299914" y="1644268"/>
            <a:ext cx="137160" cy="63000"/>
            <a:chOff x="10299914" y="1644268"/>
            <a:chExt cx="137160" cy="6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AE23A32-8738-D51D-6700-747FE378C623}"/>
                    </a:ext>
                  </a:extLst>
                </p14:cNvPr>
                <p14:cNvContentPartPr/>
                <p14:nvPr/>
              </p14:nvContentPartPr>
              <p14:xfrm>
                <a:off x="10299914" y="1671628"/>
                <a:ext cx="705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AE23A32-8738-D51D-6700-747FE378C6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91274" y="1662628"/>
                  <a:ext cx="88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C4654AE-0268-3D38-44F4-AFE23652C635}"/>
                    </a:ext>
                  </a:extLst>
                </p14:cNvPr>
                <p14:cNvContentPartPr/>
                <p14:nvPr/>
              </p14:nvContentPartPr>
              <p14:xfrm>
                <a:off x="10421234" y="1644268"/>
                <a:ext cx="15840" cy="63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C4654AE-0268-3D38-44F4-AFE23652C6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12234" y="1635268"/>
                  <a:ext cx="33480" cy="8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841232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82CE-085C-2F44-67A7-4826AD5F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do it using PIMC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E917D-A254-7934-91CA-4A9C40E6F9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Variance estimator per time slice is simple: </a:t>
                </a:r>
              </a:p>
              <a:p>
                <a:r>
                  <a:rPr lang="en-US" dirty="0"/>
                  <a:t>Put them all together,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1E917D-A254-7934-91CA-4A9C40E6F9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550D8A3-39F0-5F2C-C8DF-8BD57C30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842" y="1376611"/>
            <a:ext cx="4110876" cy="996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0D397-531D-89E2-B117-97E5D2BE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186" y="2537485"/>
            <a:ext cx="2451100" cy="762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22DB1C2-0869-7CE4-4139-92FD60A667D2}"/>
              </a:ext>
            </a:extLst>
          </p:cNvPr>
          <p:cNvGrpSpPr/>
          <p:nvPr/>
        </p:nvGrpSpPr>
        <p:grpSpPr>
          <a:xfrm>
            <a:off x="9190034" y="2116948"/>
            <a:ext cx="35640" cy="131400"/>
            <a:chOff x="9190034" y="2116948"/>
            <a:chExt cx="3564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B821E69-006C-9BAC-092C-16D8E0DCC7CF}"/>
                    </a:ext>
                  </a:extLst>
                </p14:cNvPr>
                <p14:cNvContentPartPr/>
                <p14:nvPr/>
              </p14:nvContentPartPr>
              <p14:xfrm>
                <a:off x="9209834" y="2116948"/>
                <a:ext cx="15840" cy="10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B821E69-006C-9BAC-092C-16D8E0DCC7C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00834" y="2108308"/>
                  <a:ext cx="33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4A2F50-224E-E713-DF57-4DF3B5BC91AE}"/>
                    </a:ext>
                  </a:extLst>
                </p14:cNvPr>
                <p14:cNvContentPartPr/>
                <p14:nvPr/>
              </p14:nvContentPartPr>
              <p14:xfrm>
                <a:off x="9190034" y="2159788"/>
                <a:ext cx="23760" cy="88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4A2F50-224E-E713-DF57-4DF3B5BC91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81394" y="2151148"/>
                  <a:ext cx="4140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9529462-C860-0142-D1DE-4A72CDA2E1DE}"/>
                  </a:ext>
                </a:extLst>
              </p14:cNvPr>
              <p14:cNvContentPartPr/>
              <p14:nvPr/>
            </p14:nvContentPartPr>
            <p14:xfrm>
              <a:off x="9397394" y="2128828"/>
              <a:ext cx="59040" cy="1018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9529462-C860-0142-D1DE-4A72CDA2E1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8394" y="2119828"/>
                <a:ext cx="7668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0AF2A22B-DC98-AC92-5665-6C0BF22FB565}"/>
              </a:ext>
            </a:extLst>
          </p:cNvPr>
          <p:cNvGrpSpPr/>
          <p:nvPr/>
        </p:nvGrpSpPr>
        <p:grpSpPr>
          <a:xfrm>
            <a:off x="9577034" y="1612948"/>
            <a:ext cx="97920" cy="86400"/>
            <a:chOff x="9577034" y="1612948"/>
            <a:chExt cx="97920" cy="8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7F7EA5A-0F9A-C016-D4E5-848A4607C138}"/>
                    </a:ext>
                  </a:extLst>
                </p14:cNvPr>
                <p14:cNvContentPartPr/>
                <p14:nvPr/>
              </p14:nvContentPartPr>
              <p14:xfrm>
                <a:off x="9577034" y="1644268"/>
                <a:ext cx="5508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7F7EA5A-0F9A-C016-D4E5-848A4607C1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68034" y="1635268"/>
                  <a:ext cx="72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944B28-8097-A51C-29F2-940C40E9A9BC}"/>
                    </a:ext>
                  </a:extLst>
                </p14:cNvPr>
                <p14:cNvContentPartPr/>
                <p14:nvPr/>
              </p14:nvContentPartPr>
              <p14:xfrm>
                <a:off x="9674594" y="1612948"/>
                <a:ext cx="360" cy="86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3944B28-8097-A51C-29F2-940C40E9A9B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65954" y="1603948"/>
                  <a:ext cx="18000" cy="104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D996F60A-2E05-D911-FA0F-1EEF07C49C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081" y="4921409"/>
            <a:ext cx="9433993" cy="1247568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6A6C7675-EA23-225A-2D8B-836DDA21079D}"/>
              </a:ext>
            </a:extLst>
          </p:cNvPr>
          <p:cNvGrpSpPr/>
          <p:nvPr/>
        </p:nvGrpSpPr>
        <p:grpSpPr>
          <a:xfrm>
            <a:off x="5160120" y="5080320"/>
            <a:ext cx="3252600" cy="1148400"/>
            <a:chOff x="5160120" y="5080320"/>
            <a:chExt cx="3252600" cy="11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0627EC5-2F8D-026C-FD57-12DE0F86CA45}"/>
                    </a:ext>
                  </a:extLst>
                </p14:cNvPr>
                <p14:cNvContentPartPr/>
                <p14:nvPr/>
              </p14:nvContentPartPr>
              <p14:xfrm>
                <a:off x="5160120" y="5080320"/>
                <a:ext cx="3252600" cy="1077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0627EC5-2F8D-026C-FD57-12DE0F86CA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51120" y="5071680"/>
                  <a:ext cx="327024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BC7E786-91EC-5DE8-95BE-55855D597BAF}"/>
                    </a:ext>
                  </a:extLst>
                </p14:cNvPr>
                <p14:cNvContentPartPr/>
                <p14:nvPr/>
              </p14:nvContentPartPr>
              <p14:xfrm>
                <a:off x="6451440" y="6187680"/>
                <a:ext cx="386280" cy="41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BC7E786-91EC-5DE8-95BE-55855D597B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42440" y="6179040"/>
                  <a:ext cx="40392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FC4CDD3-C09F-9C69-16BF-717589767EA8}"/>
                  </a:ext>
                </a:extLst>
              </p14:cNvPr>
              <p14:cNvContentPartPr/>
              <p14:nvPr/>
            </p14:nvContentPartPr>
            <p14:xfrm>
              <a:off x="6715680" y="6218280"/>
              <a:ext cx="10440" cy="2948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FC4CDD3-C09F-9C69-16BF-717589767EA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06680" y="6209640"/>
                <a:ext cx="28080" cy="3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901DD522-9614-D83C-2016-AB2C99642748}"/>
              </a:ext>
            </a:extLst>
          </p:cNvPr>
          <p:cNvGrpSpPr/>
          <p:nvPr/>
        </p:nvGrpSpPr>
        <p:grpSpPr>
          <a:xfrm>
            <a:off x="8696760" y="5070240"/>
            <a:ext cx="1585440" cy="1514160"/>
            <a:chOff x="8696760" y="5070240"/>
            <a:chExt cx="1585440" cy="151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892E07-3F01-8665-D107-3D52F30AFB7C}"/>
                    </a:ext>
                  </a:extLst>
                </p14:cNvPr>
                <p14:cNvContentPartPr/>
                <p14:nvPr/>
              </p14:nvContentPartPr>
              <p14:xfrm>
                <a:off x="8696760" y="5070240"/>
                <a:ext cx="1585440" cy="1179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892E07-3F01-8665-D107-3D52F30AFB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88120" y="5061240"/>
                  <a:ext cx="1603080" cy="11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A3B1D03-8306-2D46-0BF6-F4350634AA45}"/>
                    </a:ext>
                  </a:extLst>
                </p14:cNvPr>
                <p14:cNvContentPartPr/>
                <p14:nvPr/>
              </p14:nvContentPartPr>
              <p14:xfrm>
                <a:off x="9468960" y="6269040"/>
                <a:ext cx="345960" cy="315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A3B1D03-8306-2D46-0BF6-F4350634AA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59960" y="6260400"/>
                  <a:ext cx="363600" cy="333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420298AF-6EF6-ACE8-757A-9D0DE98D55B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67743" y="3460909"/>
            <a:ext cx="5435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8967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4A99-2002-A56D-5C0B-631B839EF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1146190"/>
            <a:ext cx="1089092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Thermalization</a:t>
            </a:r>
            <a:br>
              <a:rPr lang="en-US" dirty="0"/>
            </a:br>
            <a:r>
              <a:rPr lang="en-US" dirty="0"/>
              <a:t>Example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A521-7396-7445-4890-E54583E3A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43470"/>
            <a:ext cx="5037707" cy="39561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 path is random …</a:t>
            </a:r>
          </a:p>
          <a:p>
            <a:r>
              <a:rPr lang="en-US" dirty="0"/>
              <a:t>We perturb the path to generate more path.</a:t>
            </a:r>
          </a:p>
          <a:p>
            <a:r>
              <a:rPr lang="en-US" dirty="0"/>
              <a:t>There is no guarantee early generated path follows the probability distribution.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PIMC algorithm needs to “warm up” first before converging.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C91CB-CB8B-98C1-ABCC-21A71EEF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787" y="1538318"/>
            <a:ext cx="6161566" cy="4042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843F0-B99B-3E60-16EA-43A4B102D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74" y="4221551"/>
            <a:ext cx="3791318" cy="9012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A8480D-F9D0-80E4-69D1-56B6F6A2ED6D}"/>
                  </a:ext>
                </a:extLst>
              </p14:cNvPr>
              <p14:cNvContentPartPr/>
              <p14:nvPr/>
            </p14:nvContentPartPr>
            <p14:xfrm>
              <a:off x="9461661" y="5637240"/>
              <a:ext cx="95760" cy="199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A8480D-F9D0-80E4-69D1-56B6F6A2ED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3021" y="5628240"/>
                <a:ext cx="1134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88BF65-0656-2185-8C9D-B8937EADCDA7}"/>
                  </a:ext>
                </a:extLst>
              </p14:cNvPr>
              <p14:cNvContentPartPr/>
              <p14:nvPr/>
            </p14:nvContentPartPr>
            <p14:xfrm>
              <a:off x="9433581" y="5661000"/>
              <a:ext cx="108000" cy="68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88BF65-0656-2185-8C9D-B8937EADCD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24581" y="5652000"/>
                <a:ext cx="12564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4D6F8D0-219B-A8B0-4C72-4BF32B32B168}"/>
              </a:ext>
            </a:extLst>
          </p:cNvPr>
          <p:cNvGrpSpPr/>
          <p:nvPr/>
        </p:nvGrpSpPr>
        <p:grpSpPr>
          <a:xfrm>
            <a:off x="9732021" y="5820120"/>
            <a:ext cx="549000" cy="246600"/>
            <a:chOff x="9732021" y="5820120"/>
            <a:chExt cx="549000" cy="2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F0EC7A-B7D0-9311-FE04-24817DB9CE64}"/>
                    </a:ext>
                  </a:extLst>
                </p14:cNvPr>
                <p14:cNvContentPartPr/>
                <p14:nvPr/>
              </p14:nvContentPartPr>
              <p14:xfrm>
                <a:off x="9732021" y="5867640"/>
                <a:ext cx="39960" cy="199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F0EC7A-B7D0-9311-FE04-24817DB9CE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23381" y="5859000"/>
                  <a:ext cx="57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0E378C-79D0-79CB-F06C-B9B367E8EEA9}"/>
                    </a:ext>
                  </a:extLst>
                </p14:cNvPr>
                <p14:cNvContentPartPr/>
                <p14:nvPr/>
              </p14:nvContentPartPr>
              <p14:xfrm>
                <a:off x="9739941" y="5883480"/>
                <a:ext cx="64080" cy="87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0E378C-79D0-79CB-F06C-B9B367E8EE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31301" y="5874840"/>
                  <a:ext cx="81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669BBBF-2E97-ACA0-ABA0-EA7D28754C01}"/>
                    </a:ext>
                  </a:extLst>
                </p14:cNvPr>
                <p14:cNvContentPartPr/>
                <p14:nvPr/>
              </p14:nvContentPartPr>
              <p14:xfrm>
                <a:off x="9811581" y="5875560"/>
                <a:ext cx="111600" cy="103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69BBBF-2E97-ACA0-ABA0-EA7D28754C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02581" y="5866920"/>
                  <a:ext cx="129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423EF9B-E81C-BFFD-DA61-02EBE448F0E3}"/>
                    </a:ext>
                  </a:extLst>
                </p14:cNvPr>
                <p14:cNvContentPartPr/>
                <p14:nvPr/>
              </p14:nvContentPartPr>
              <p14:xfrm>
                <a:off x="9970701" y="5899680"/>
                <a:ext cx="72000" cy="72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423EF9B-E81C-BFFD-DA61-02EBE448F0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61701" y="5890680"/>
                  <a:ext cx="89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F8A3BE-5A0A-9177-8595-7431A6E86AEE}"/>
                    </a:ext>
                  </a:extLst>
                </p14:cNvPr>
                <p14:cNvContentPartPr/>
                <p14:nvPr/>
              </p14:nvContentPartPr>
              <p14:xfrm>
                <a:off x="10145661" y="5820120"/>
                <a:ext cx="32040" cy="187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F8A3BE-5A0A-9177-8595-7431A6E86A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36661" y="5811120"/>
                  <a:ext cx="49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A7F003-E8CD-2D71-5BF7-9C172CEE5ACD}"/>
                    </a:ext>
                  </a:extLst>
                </p14:cNvPr>
                <p14:cNvContentPartPr/>
                <p14:nvPr/>
              </p14:nvContentPartPr>
              <p14:xfrm>
                <a:off x="10209021" y="5859720"/>
                <a:ext cx="72000" cy="124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A7F003-E8CD-2D71-5BF7-9C172CEE5A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00381" y="5851080"/>
                  <a:ext cx="8964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16425C-C848-6856-8A11-AD262936A265}"/>
              </a:ext>
            </a:extLst>
          </p:cNvPr>
          <p:cNvGrpSpPr/>
          <p:nvPr/>
        </p:nvGrpSpPr>
        <p:grpSpPr>
          <a:xfrm>
            <a:off x="10423941" y="5796000"/>
            <a:ext cx="731880" cy="359280"/>
            <a:chOff x="10423941" y="5796000"/>
            <a:chExt cx="731880" cy="35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49324F1-E089-AFD7-B5BE-B048CF2B1A2E}"/>
                    </a:ext>
                  </a:extLst>
                </p14:cNvPr>
                <p14:cNvContentPartPr/>
                <p14:nvPr/>
              </p14:nvContentPartPr>
              <p14:xfrm>
                <a:off x="10423941" y="5907600"/>
                <a:ext cx="64080" cy="95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49324F1-E089-AFD7-B5BE-B048CF2B1A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14941" y="5898600"/>
                  <a:ext cx="81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44E51A-E77A-DF1A-75E7-5ED6442CFAFB}"/>
                    </a:ext>
                  </a:extLst>
                </p14:cNvPr>
                <p14:cNvContentPartPr/>
                <p14:nvPr/>
              </p14:nvContentPartPr>
              <p14:xfrm>
                <a:off x="10511421" y="5939280"/>
                <a:ext cx="64080" cy="56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44E51A-E77A-DF1A-75E7-5ED6442CFA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02421" y="5930640"/>
                  <a:ext cx="81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E33D7A0-6208-8BA8-7DE8-E12943DC1349}"/>
                    </a:ext>
                  </a:extLst>
                </p14:cNvPr>
                <p14:cNvContentPartPr/>
                <p14:nvPr/>
              </p14:nvContentPartPr>
              <p14:xfrm>
                <a:off x="10606821" y="5919120"/>
                <a:ext cx="135360" cy="52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E33D7A0-6208-8BA8-7DE8-E12943DC13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97821" y="5910120"/>
                  <a:ext cx="153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C0FAB8-1FC1-5199-F828-234EADAEB154}"/>
                    </a:ext>
                  </a:extLst>
                </p14:cNvPr>
                <p14:cNvContentPartPr/>
                <p14:nvPr/>
              </p14:nvContentPartPr>
              <p14:xfrm>
                <a:off x="10789701" y="5931360"/>
                <a:ext cx="16200" cy="223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C0FAB8-1FC1-5199-F828-234EADAEB1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80701" y="5922360"/>
                  <a:ext cx="33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ED424A-70FE-7EC0-E7ED-CA7AB87D450F}"/>
                    </a:ext>
                  </a:extLst>
                </p14:cNvPr>
                <p14:cNvContentPartPr/>
                <p14:nvPr/>
              </p14:nvContentPartPr>
              <p14:xfrm>
                <a:off x="10797621" y="5883480"/>
                <a:ext cx="64080" cy="103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ED424A-70FE-7EC0-E7ED-CA7AB87D45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88621" y="5874840"/>
                  <a:ext cx="8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F7F067-1119-C2CD-04CC-2B4E81B4CA76}"/>
                    </a:ext>
                  </a:extLst>
                </p14:cNvPr>
                <p14:cNvContentPartPr/>
                <p14:nvPr/>
              </p14:nvContentPartPr>
              <p14:xfrm>
                <a:off x="10908861" y="5796000"/>
                <a:ext cx="16200" cy="143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F7F067-1119-C2CD-04CC-2B4E81B4CA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99861" y="5787360"/>
                  <a:ext cx="33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5754DF5-C7D1-4A6F-91B9-B7D96CBFE47F}"/>
                    </a:ext>
                  </a:extLst>
                </p14:cNvPr>
                <p14:cNvContentPartPr/>
                <p14:nvPr/>
              </p14:nvContentPartPr>
              <p14:xfrm>
                <a:off x="10948461" y="5887080"/>
                <a:ext cx="111600" cy="10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5754DF5-C7D1-4A6F-91B9-B7D96CBFE4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939821" y="5878440"/>
                  <a:ext cx="129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42D9D6E-00FB-64BE-DBA3-5BDCABAD1EA4}"/>
                    </a:ext>
                  </a:extLst>
                </p14:cNvPr>
                <p14:cNvContentPartPr/>
                <p14:nvPr/>
              </p14:nvContentPartPr>
              <p14:xfrm>
                <a:off x="11147541" y="5987160"/>
                <a:ext cx="8280" cy="16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42D9D6E-00FB-64BE-DBA3-5BDCABAD1E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138541" y="5978160"/>
                  <a:ext cx="25920" cy="3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497951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F68D-11F9-8E79-14A6-21426232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D4A5D-7BE1-4DE2-4CE3-D63FA9100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5219182" cy="3566160"/>
          </a:xfrm>
        </p:spPr>
        <p:txBody>
          <a:bodyPr/>
          <a:lstStyle/>
          <a:p>
            <a:r>
              <a:rPr lang="en-US" dirty="0"/>
              <a:t>Computes how “correlated” data samples are. </a:t>
            </a:r>
          </a:p>
          <a:p>
            <a:r>
              <a:rPr lang="en-US" dirty="0"/>
              <a:t>Can be reduced by having larger sampling interval.</a:t>
            </a:r>
          </a:p>
          <a:p>
            <a:r>
              <a:rPr lang="en-US" dirty="0"/>
              <a:t>Wiener-</a:t>
            </a:r>
            <a:r>
              <a:rPr lang="en-US" dirty="0" err="1"/>
              <a:t>Khinchin</a:t>
            </a:r>
            <a:r>
              <a:rPr lang="en-US" dirty="0"/>
              <a:t> Theorem.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2D9B0-76C6-146B-8B02-5550E99FB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313" y="2633470"/>
            <a:ext cx="5916586" cy="3566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3AD01-67A4-2D63-1AB7-31B08553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45" y="4991772"/>
            <a:ext cx="5140417" cy="98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448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5240-D5BA-C8CE-488C-7D886798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8600A-D0BD-FC9A-5483-B57817335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4118351" cy="3566160"/>
          </a:xfrm>
        </p:spPr>
        <p:txBody>
          <a:bodyPr/>
          <a:lstStyle/>
          <a:p>
            <a:r>
              <a:rPr lang="en-US" dirty="0"/>
              <a:t>Pretty Good!</a:t>
            </a:r>
          </a:p>
          <a:p>
            <a:r>
              <a:rPr lang="en-US" dirty="0"/>
              <a:t>Quite computationally demanding.</a:t>
            </a:r>
          </a:p>
          <a:p>
            <a:r>
              <a:rPr lang="en-US" dirty="0"/>
              <a:t>Useless (according to Prof. Michael </a:t>
            </a:r>
            <a:r>
              <a:rPr lang="en-US" dirty="0" err="1"/>
              <a:t>Hilke</a:t>
            </a:r>
            <a:r>
              <a:rPr lang="en-US" dirty="0"/>
              <a:t>)</a:t>
            </a:r>
          </a:p>
          <a:p>
            <a:r>
              <a:rPr lang="en-US" dirty="0"/>
              <a:t>Don’t be pessimistic! CUDA?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BE345-179B-7890-5AA1-36B84AE8C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13" y="4111876"/>
            <a:ext cx="5707129" cy="2536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AA7AC-1788-0462-4E46-5E2C76C4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77" y="352613"/>
            <a:ext cx="3155743" cy="358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C2039-3761-79E0-7ACA-6E9D93B4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87" y="759553"/>
            <a:ext cx="3341678" cy="27706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A58F3EB-7A9A-8014-A598-3145D7F4F258}"/>
              </a:ext>
            </a:extLst>
          </p:cNvPr>
          <p:cNvGrpSpPr/>
          <p:nvPr/>
        </p:nvGrpSpPr>
        <p:grpSpPr>
          <a:xfrm>
            <a:off x="5204301" y="3275640"/>
            <a:ext cx="1252080" cy="175320"/>
            <a:chOff x="5204301" y="3275640"/>
            <a:chExt cx="1252080" cy="17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CA65EEF-33B3-949B-5086-E4C4AD757E88}"/>
                    </a:ext>
                  </a:extLst>
                </p14:cNvPr>
                <p14:cNvContentPartPr/>
                <p14:nvPr/>
              </p14:nvContentPartPr>
              <p14:xfrm>
                <a:off x="5796141" y="3291480"/>
                <a:ext cx="454320" cy="72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CA65EEF-33B3-949B-5086-E4C4AD757E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87501" y="3282840"/>
                  <a:ext cx="471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E36DCE-0571-928E-E9DE-8A0E6F084CB7}"/>
                    </a:ext>
                  </a:extLst>
                </p14:cNvPr>
                <p14:cNvContentPartPr/>
                <p14:nvPr/>
              </p14:nvContentPartPr>
              <p14:xfrm>
                <a:off x="5204301" y="3275640"/>
                <a:ext cx="1252080" cy="175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E36DCE-0571-928E-E9DE-8A0E6F084C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95301" y="3266640"/>
                  <a:ext cx="126972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4AF846-685F-FFC2-ADA9-25098D5D3439}"/>
              </a:ext>
            </a:extLst>
          </p:cNvPr>
          <p:cNvGrpSpPr/>
          <p:nvPr/>
        </p:nvGrpSpPr>
        <p:grpSpPr>
          <a:xfrm>
            <a:off x="6313101" y="953280"/>
            <a:ext cx="1757520" cy="2306880"/>
            <a:chOff x="6313101" y="953280"/>
            <a:chExt cx="1757520" cy="23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779288A-7C97-5EB8-A25A-4D55DE434A23}"/>
                    </a:ext>
                  </a:extLst>
                </p14:cNvPr>
                <p14:cNvContentPartPr/>
                <p14:nvPr/>
              </p14:nvContentPartPr>
              <p14:xfrm>
                <a:off x="6313101" y="953280"/>
                <a:ext cx="946440" cy="374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779288A-7C97-5EB8-A25A-4D55DE434A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4101" y="944640"/>
                  <a:ext cx="9640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C41101A-3E4D-93F7-B585-C6A4435052F5}"/>
                    </a:ext>
                  </a:extLst>
                </p14:cNvPr>
                <p14:cNvContentPartPr/>
                <p14:nvPr/>
              </p14:nvContentPartPr>
              <p14:xfrm>
                <a:off x="7028781" y="2909880"/>
                <a:ext cx="429840" cy="350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C41101A-3E4D-93F7-B585-C6A4435052F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19781" y="2900880"/>
                  <a:ext cx="4474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872DC11-1771-CD8F-7504-363A0A6A421D}"/>
                    </a:ext>
                  </a:extLst>
                </p14:cNvPr>
                <p14:cNvContentPartPr/>
                <p14:nvPr/>
              </p14:nvContentPartPr>
              <p14:xfrm>
                <a:off x="6567621" y="1311480"/>
                <a:ext cx="246960" cy="414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872DC11-1771-CD8F-7504-363A0A6A42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58621" y="1302840"/>
                  <a:ext cx="2646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262DAF-2E21-F742-2C97-AF48853B4CFF}"/>
                    </a:ext>
                  </a:extLst>
                </p14:cNvPr>
                <p14:cNvContentPartPr/>
                <p14:nvPr/>
              </p14:nvContentPartPr>
              <p14:xfrm>
                <a:off x="6782181" y="1653480"/>
                <a:ext cx="32040" cy="119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262DAF-2E21-F742-2C97-AF48853B4C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73181" y="1644840"/>
                  <a:ext cx="49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397EF8F-0E1A-A580-49BF-34E859BB39E2}"/>
                    </a:ext>
                  </a:extLst>
                </p14:cNvPr>
                <p14:cNvContentPartPr/>
                <p14:nvPr/>
              </p14:nvContentPartPr>
              <p14:xfrm>
                <a:off x="6869661" y="1876320"/>
                <a:ext cx="135360" cy="1030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397EF8F-0E1A-A580-49BF-34E859BB39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60661" y="1867320"/>
                  <a:ext cx="153000" cy="10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CD4E3C5-95F6-6187-2FEF-6CC7E3FEAF17}"/>
                    </a:ext>
                  </a:extLst>
                </p14:cNvPr>
                <p14:cNvContentPartPr/>
                <p14:nvPr/>
              </p14:nvContentPartPr>
              <p14:xfrm>
                <a:off x="6861741" y="1844280"/>
                <a:ext cx="135360" cy="103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CD4E3C5-95F6-6187-2FEF-6CC7E3FEAF1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52741" y="1835640"/>
                  <a:ext cx="153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80A08A0-DAE4-45BD-823E-D7DC264B7662}"/>
                    </a:ext>
                  </a:extLst>
                </p14:cNvPr>
                <p14:cNvContentPartPr/>
                <p14:nvPr/>
              </p14:nvContentPartPr>
              <p14:xfrm>
                <a:off x="7060461" y="1550160"/>
                <a:ext cx="95760" cy="159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80A08A0-DAE4-45BD-823E-D7DC264B76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51461" y="1541520"/>
                  <a:ext cx="113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B2EE2F-D436-8128-5FDE-60832AEAED9A}"/>
                    </a:ext>
                  </a:extLst>
                </p14:cNvPr>
                <p14:cNvContentPartPr/>
                <p14:nvPr/>
              </p14:nvContentPartPr>
              <p14:xfrm>
                <a:off x="7100061" y="1573920"/>
                <a:ext cx="72000" cy="8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B2EE2F-D436-8128-5FDE-60832AEAED9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91421" y="1565280"/>
                  <a:ext cx="89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C48CE80-F4B8-BD41-234C-E50AC8BD7A0D}"/>
                    </a:ext>
                  </a:extLst>
                </p14:cNvPr>
                <p14:cNvContentPartPr/>
                <p14:nvPr/>
              </p14:nvContentPartPr>
              <p14:xfrm>
                <a:off x="7211661" y="1581840"/>
                <a:ext cx="48240" cy="92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C48CE80-F4B8-BD41-234C-E50AC8BD7A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02661" y="1573200"/>
                  <a:ext cx="65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D0F514-C303-0DFD-79A2-42BBE514C217}"/>
                    </a:ext>
                  </a:extLst>
                </p14:cNvPr>
                <p14:cNvContentPartPr/>
                <p14:nvPr/>
              </p14:nvContentPartPr>
              <p14:xfrm>
                <a:off x="7290861" y="1613880"/>
                <a:ext cx="64080" cy="103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D0F514-C303-0DFD-79A2-42BBE514C21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82221" y="1604880"/>
                  <a:ext cx="8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7B47FB-17BA-FE21-7A58-E26B5DA5C872}"/>
                    </a:ext>
                  </a:extLst>
                </p14:cNvPr>
                <p14:cNvContentPartPr/>
                <p14:nvPr/>
              </p14:nvContentPartPr>
              <p14:xfrm>
                <a:off x="7394541" y="1542240"/>
                <a:ext cx="24120" cy="143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7B47FB-17BA-FE21-7A58-E26B5DA5C8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85541" y="1533240"/>
                  <a:ext cx="41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F4C7CE1-A973-5D0E-F8B3-F0D1BE029203}"/>
                    </a:ext>
                  </a:extLst>
                </p14:cNvPr>
                <p14:cNvContentPartPr/>
                <p14:nvPr/>
              </p14:nvContentPartPr>
              <p14:xfrm>
                <a:off x="7418301" y="1613880"/>
                <a:ext cx="39960" cy="79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F4C7CE1-A973-5D0E-F8B3-F0D1BE02920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09301" y="1604880"/>
                  <a:ext cx="57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547B55F-8F67-1113-5B54-A99379766844}"/>
                    </a:ext>
                  </a:extLst>
                </p14:cNvPr>
                <p14:cNvContentPartPr/>
                <p14:nvPr/>
              </p14:nvContentPartPr>
              <p14:xfrm>
                <a:off x="7132101" y="1764720"/>
                <a:ext cx="374040" cy="16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547B55F-8F67-1113-5B54-A9937976684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23101" y="1756080"/>
                  <a:ext cx="391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8FE510-FC7F-22A2-C709-74671D331D4E}"/>
                    </a:ext>
                  </a:extLst>
                </p14:cNvPr>
                <p14:cNvContentPartPr/>
                <p14:nvPr/>
              </p14:nvContentPartPr>
              <p14:xfrm>
                <a:off x="7199061" y="1852200"/>
                <a:ext cx="84240" cy="108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8FE510-FC7F-22A2-C709-74671D331D4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90421" y="1843560"/>
                  <a:ext cx="101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0F6FCFE-D10C-7065-FC3A-00B7D9FDECE7}"/>
                    </a:ext>
                  </a:extLst>
                </p14:cNvPr>
                <p14:cNvContentPartPr/>
                <p14:nvPr/>
              </p14:nvContentPartPr>
              <p14:xfrm>
                <a:off x="7338741" y="1860120"/>
                <a:ext cx="87840" cy="103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0F6FCFE-D10C-7065-FC3A-00B7D9FDEC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29741" y="1851480"/>
                  <a:ext cx="105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42AC7B0-E4C4-F7BF-F715-859065EA845E}"/>
                    </a:ext>
                  </a:extLst>
                </p14:cNvPr>
                <p14:cNvContentPartPr/>
                <p14:nvPr/>
              </p14:nvContentPartPr>
              <p14:xfrm>
                <a:off x="7632861" y="1756800"/>
                <a:ext cx="6408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42AC7B0-E4C4-F7BF-F715-859065EA845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24221" y="1748160"/>
                  <a:ext cx="81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CF0F543-4E06-E3FF-63B6-F8A044D86AE4}"/>
                    </a:ext>
                  </a:extLst>
                </p14:cNvPr>
                <p14:cNvContentPartPr/>
                <p14:nvPr/>
              </p14:nvContentPartPr>
              <p14:xfrm>
                <a:off x="7632861" y="1836360"/>
                <a:ext cx="10368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CF0F543-4E06-E3FF-63B6-F8A044D86A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24221" y="1827720"/>
                  <a:ext cx="121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323F969-5D6C-F097-E597-F5A5D5DA83B2}"/>
                    </a:ext>
                  </a:extLst>
                </p14:cNvPr>
                <p14:cNvContentPartPr/>
                <p14:nvPr/>
              </p14:nvContentPartPr>
              <p14:xfrm>
                <a:off x="7784061" y="1725120"/>
                <a:ext cx="72000" cy="135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323F969-5D6C-F097-E597-F5A5D5DA83B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75061" y="1716120"/>
                  <a:ext cx="89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AECB657-DE70-9EF5-CF36-04029C1E1D55}"/>
                    </a:ext>
                  </a:extLst>
                </p14:cNvPr>
                <p14:cNvContentPartPr/>
                <p14:nvPr/>
              </p14:nvContentPartPr>
              <p14:xfrm>
                <a:off x="7879461" y="1740960"/>
                <a:ext cx="48240" cy="151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AECB657-DE70-9EF5-CF36-04029C1E1D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70461" y="1732320"/>
                  <a:ext cx="65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FCBC3CC-2D26-1648-2071-8D18B6D8B32D}"/>
                    </a:ext>
                  </a:extLst>
                </p14:cNvPr>
                <p14:cNvContentPartPr/>
                <p14:nvPr/>
              </p14:nvContentPartPr>
              <p14:xfrm>
                <a:off x="7887381" y="1764720"/>
                <a:ext cx="48240" cy="8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FCBC3CC-2D26-1648-2071-8D18B6D8B32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78381" y="1756080"/>
                  <a:ext cx="65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8E110A9-F001-F0CF-75AE-18BCFFCA1249}"/>
                    </a:ext>
                  </a:extLst>
                </p14:cNvPr>
                <p14:cNvContentPartPr/>
                <p14:nvPr/>
              </p14:nvContentPartPr>
              <p14:xfrm>
                <a:off x="7974861" y="1701360"/>
                <a:ext cx="8280" cy="231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8E110A9-F001-F0CF-75AE-18BCFFCA124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65861" y="1692360"/>
                  <a:ext cx="25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B511F9C-8B91-EE16-204C-BA547BF7AE40}"/>
                    </a:ext>
                  </a:extLst>
                </p14:cNvPr>
                <p14:cNvContentPartPr/>
                <p14:nvPr/>
              </p14:nvContentPartPr>
              <p14:xfrm>
                <a:off x="7994301" y="1812600"/>
                <a:ext cx="76320" cy="79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B511F9C-8B91-EE16-204C-BA547BF7AE4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85301" y="1803600"/>
                  <a:ext cx="9396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CA972F-94AC-F032-7362-C864EC25DA8C}"/>
              </a:ext>
            </a:extLst>
          </p:cNvPr>
          <p:cNvGrpSpPr/>
          <p:nvPr/>
        </p:nvGrpSpPr>
        <p:grpSpPr>
          <a:xfrm>
            <a:off x="4548021" y="1256040"/>
            <a:ext cx="1614600" cy="421560"/>
            <a:chOff x="4548021" y="1256040"/>
            <a:chExt cx="161460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F7E84C5-6F7D-A00F-EB52-8E2E22A6E7F0}"/>
                    </a:ext>
                  </a:extLst>
                </p14:cNvPr>
                <p14:cNvContentPartPr/>
                <p14:nvPr/>
              </p14:nvContentPartPr>
              <p14:xfrm>
                <a:off x="5009181" y="1256040"/>
                <a:ext cx="1153440" cy="286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F7E84C5-6F7D-A00F-EB52-8E2E22A6E7F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00181" y="1247040"/>
                  <a:ext cx="11710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7544EA9-47BD-C21C-3F37-C2D7E85B2C55}"/>
                    </a:ext>
                  </a:extLst>
                </p14:cNvPr>
                <p14:cNvContentPartPr/>
                <p14:nvPr/>
              </p14:nvContentPartPr>
              <p14:xfrm>
                <a:off x="4635501" y="1383120"/>
                <a:ext cx="374040" cy="270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7544EA9-47BD-C21C-3F37-C2D7E85B2C5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26501" y="1374480"/>
                  <a:ext cx="3916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33B91A4-49AB-293B-7CF6-E5623F8B4829}"/>
                    </a:ext>
                  </a:extLst>
                </p14:cNvPr>
                <p14:cNvContentPartPr/>
                <p14:nvPr/>
              </p14:nvContentPartPr>
              <p14:xfrm>
                <a:off x="4548021" y="1581840"/>
                <a:ext cx="159480" cy="95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33B91A4-49AB-293B-7CF6-E5623F8B482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39021" y="1573200"/>
                  <a:ext cx="17712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A1ED1DC-0FB4-DB50-4DFB-421F27001C64}"/>
              </a:ext>
            </a:extLst>
          </p:cNvPr>
          <p:cNvGrpSpPr/>
          <p:nvPr/>
        </p:nvGrpSpPr>
        <p:grpSpPr>
          <a:xfrm>
            <a:off x="3760701" y="1832760"/>
            <a:ext cx="1209240" cy="863640"/>
            <a:chOff x="3760701" y="1832760"/>
            <a:chExt cx="1209240" cy="86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28E65BD-05EC-FE24-3FF6-F20102F0CD75}"/>
                    </a:ext>
                  </a:extLst>
                </p14:cNvPr>
                <p14:cNvContentPartPr/>
                <p14:nvPr/>
              </p14:nvContentPartPr>
              <p14:xfrm>
                <a:off x="3760701" y="1947600"/>
                <a:ext cx="159480" cy="151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28E65BD-05EC-FE24-3FF6-F20102F0CD7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752061" y="1938960"/>
                  <a:ext cx="177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4CE5E2A-75AE-B54E-C8E6-9563C22587EB}"/>
                    </a:ext>
                  </a:extLst>
                </p14:cNvPr>
                <p14:cNvContentPartPr/>
                <p14:nvPr/>
              </p14:nvContentPartPr>
              <p14:xfrm>
                <a:off x="3967701" y="1832760"/>
                <a:ext cx="119520" cy="234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4CE5E2A-75AE-B54E-C8E6-9563C22587E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58701" y="1824120"/>
                  <a:ext cx="137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2B31364-72AC-EDE3-A811-D892F305D5F6}"/>
                    </a:ext>
                  </a:extLst>
                </p14:cNvPr>
                <p14:cNvContentPartPr/>
                <p14:nvPr/>
              </p14:nvContentPartPr>
              <p14:xfrm>
                <a:off x="4134381" y="1915920"/>
                <a:ext cx="360" cy="8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2B31364-72AC-EDE3-A811-D892F305D5F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25741" y="1907280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F8CE825-E0E3-C6C3-991E-A15DEB054782}"/>
                    </a:ext>
                  </a:extLst>
                </p14:cNvPr>
                <p14:cNvContentPartPr/>
                <p14:nvPr/>
              </p14:nvContentPartPr>
              <p14:xfrm>
                <a:off x="4078941" y="2003400"/>
                <a:ext cx="64080" cy="247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F8CE825-E0E3-C6C3-991E-A15DEB05478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69941" y="1994400"/>
                  <a:ext cx="81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828C1D-63B8-A7C0-937A-440D35F268F6}"/>
                    </a:ext>
                  </a:extLst>
                </p14:cNvPr>
                <p14:cNvContentPartPr/>
                <p14:nvPr/>
              </p14:nvContentPartPr>
              <p14:xfrm>
                <a:off x="4213941" y="1971720"/>
                <a:ext cx="111600" cy="87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828C1D-63B8-A7C0-937A-440D35F268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05301" y="1962720"/>
                  <a:ext cx="129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6E0A77F-12FE-AE4B-75E0-99C54324B5E5}"/>
                    </a:ext>
                  </a:extLst>
                </p14:cNvPr>
                <p14:cNvContentPartPr/>
                <p14:nvPr/>
              </p14:nvContentPartPr>
              <p14:xfrm>
                <a:off x="4317261" y="1939680"/>
                <a:ext cx="39960" cy="135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6E0A77F-12FE-AE4B-75E0-99C54324B5E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08621" y="1931040"/>
                  <a:ext cx="57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BC560C1-6465-AC8F-FA2E-A79282DA1129}"/>
                    </a:ext>
                  </a:extLst>
                </p14:cNvPr>
                <p14:cNvContentPartPr/>
                <p14:nvPr/>
              </p14:nvContentPartPr>
              <p14:xfrm>
                <a:off x="4365141" y="1915920"/>
                <a:ext cx="56160" cy="39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BC560C1-6465-AC8F-FA2E-A79282DA112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56141" y="1907280"/>
                  <a:ext cx="73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D731CCF-CEC3-9F0F-54EE-6FBD0AA6D200}"/>
                    </a:ext>
                  </a:extLst>
                </p14:cNvPr>
                <p14:cNvContentPartPr/>
                <p14:nvPr/>
              </p14:nvContentPartPr>
              <p14:xfrm>
                <a:off x="4373061" y="1844280"/>
                <a:ext cx="56160" cy="258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D731CCF-CEC3-9F0F-54EE-6FBD0AA6D20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64061" y="1835640"/>
                  <a:ext cx="738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D5E9FC-29FB-D2C9-21AC-06C6AF0CAEA6}"/>
                    </a:ext>
                  </a:extLst>
                </p14:cNvPr>
                <p14:cNvContentPartPr/>
                <p14:nvPr/>
              </p14:nvContentPartPr>
              <p14:xfrm>
                <a:off x="4404741" y="1836360"/>
                <a:ext cx="207000" cy="259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D5E9FC-29FB-D2C9-21AC-06C6AF0CAEA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396101" y="1827720"/>
                  <a:ext cx="224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949A11-CF2B-EE7F-BF53-3A913403B10C}"/>
                    </a:ext>
                  </a:extLst>
                </p14:cNvPr>
                <p14:cNvContentPartPr/>
                <p14:nvPr/>
              </p14:nvContentPartPr>
              <p14:xfrm>
                <a:off x="4563861" y="1939680"/>
                <a:ext cx="64080" cy="8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949A11-CF2B-EE7F-BF53-3A913403B10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55221" y="1931040"/>
                  <a:ext cx="81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7A8E238-6178-197C-CC2C-91E9C7DDE8A8}"/>
                    </a:ext>
                  </a:extLst>
                </p14:cNvPr>
                <p14:cNvContentPartPr/>
                <p14:nvPr/>
              </p14:nvContentPartPr>
              <p14:xfrm>
                <a:off x="3951501" y="2246400"/>
                <a:ext cx="87840" cy="179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7A8E238-6178-197C-CC2C-91E9C7DDE8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42861" y="2237400"/>
                  <a:ext cx="105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82C4EE1-0134-DE72-0746-95049CDBD19D}"/>
                    </a:ext>
                  </a:extLst>
                </p14:cNvPr>
                <p14:cNvContentPartPr/>
                <p14:nvPr/>
              </p14:nvContentPartPr>
              <p14:xfrm>
                <a:off x="4054821" y="2277360"/>
                <a:ext cx="95760" cy="104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82C4EE1-0134-DE72-0746-95049CDBD19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046181" y="2268360"/>
                  <a:ext cx="113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0CBFF9C-8F8A-FF38-4A16-058D35AF5C71}"/>
                    </a:ext>
                  </a:extLst>
                </p14:cNvPr>
                <p14:cNvContentPartPr/>
                <p14:nvPr/>
              </p14:nvContentPartPr>
              <p14:xfrm>
                <a:off x="4190181" y="2162520"/>
                <a:ext cx="8280" cy="186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0CBFF9C-8F8A-FF38-4A16-058D35AF5C7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81181" y="2153520"/>
                  <a:ext cx="25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F145EDC-D5DC-1BC8-3AF5-191C0A40A49A}"/>
                    </a:ext>
                  </a:extLst>
                </p14:cNvPr>
                <p14:cNvContentPartPr/>
                <p14:nvPr/>
              </p14:nvContentPartPr>
              <p14:xfrm>
                <a:off x="4166421" y="2265840"/>
                <a:ext cx="119520" cy="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F145EDC-D5DC-1BC8-3AF5-191C0A40A49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57421" y="2256840"/>
                  <a:ext cx="137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7DC38A-E5EC-9BF7-2573-2BBDD708F0DA}"/>
                    </a:ext>
                  </a:extLst>
                </p14:cNvPr>
                <p14:cNvContentPartPr/>
                <p14:nvPr/>
              </p14:nvContentPartPr>
              <p14:xfrm>
                <a:off x="4253901" y="2273760"/>
                <a:ext cx="79920" cy="143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7DC38A-E5EC-9BF7-2573-2BBDD708F0D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44901" y="2264760"/>
                  <a:ext cx="97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5FEA35D-E095-92F5-CAEF-A631F4FAC079}"/>
                    </a:ext>
                  </a:extLst>
                </p14:cNvPr>
                <p14:cNvContentPartPr/>
                <p14:nvPr/>
              </p14:nvContentPartPr>
              <p14:xfrm>
                <a:off x="4516341" y="2157840"/>
                <a:ext cx="207000" cy="342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5FEA35D-E095-92F5-CAEF-A631F4FAC07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507341" y="2149200"/>
                  <a:ext cx="224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2A1CF9A-D143-C404-C5A8-33408F1E7465}"/>
                    </a:ext>
                  </a:extLst>
                </p14:cNvPr>
                <p14:cNvContentPartPr/>
                <p14:nvPr/>
              </p14:nvContentPartPr>
              <p14:xfrm>
                <a:off x="4158501" y="2536200"/>
                <a:ext cx="8280" cy="160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2A1CF9A-D143-C404-C5A8-33408F1E746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49501" y="2527200"/>
                  <a:ext cx="25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213B7A5-0FA8-E460-16A3-CF3563144C5A}"/>
                    </a:ext>
                  </a:extLst>
                </p14:cNvPr>
                <p14:cNvContentPartPr/>
                <p14:nvPr/>
              </p14:nvContentPartPr>
              <p14:xfrm>
                <a:off x="4166421" y="2488320"/>
                <a:ext cx="56160" cy="132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213B7A5-0FA8-E460-16A3-CF3563144C5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57421" y="2479680"/>
                  <a:ext cx="73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6BB1D5D-3829-BC59-F62C-3E95BECCD3D1}"/>
                    </a:ext>
                  </a:extLst>
                </p14:cNvPr>
                <p14:cNvContentPartPr/>
                <p14:nvPr/>
              </p14:nvContentPartPr>
              <p14:xfrm>
                <a:off x="4245981" y="2507760"/>
                <a:ext cx="135360" cy="117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6BB1D5D-3829-BC59-F62C-3E95BECCD3D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36981" y="2499120"/>
                  <a:ext cx="153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2071000-9F20-3972-2FCB-3268CCCC9D90}"/>
                    </a:ext>
                  </a:extLst>
                </p14:cNvPr>
                <p14:cNvContentPartPr/>
                <p14:nvPr/>
              </p14:nvContentPartPr>
              <p14:xfrm>
                <a:off x="4404741" y="2456640"/>
                <a:ext cx="8280" cy="183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2071000-9F20-3972-2FCB-3268CCCC9D9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96101" y="2447640"/>
                  <a:ext cx="25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E06C2D1-D9B4-6DC8-8B2E-DE5B60CC79EA}"/>
                    </a:ext>
                  </a:extLst>
                </p14:cNvPr>
                <p14:cNvContentPartPr/>
                <p14:nvPr/>
              </p14:nvContentPartPr>
              <p14:xfrm>
                <a:off x="4388901" y="2536200"/>
                <a:ext cx="4824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E06C2D1-D9B4-6DC8-8B2E-DE5B60CC79E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80261" y="2527200"/>
                  <a:ext cx="65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FDA9AAC-F8E6-D075-7CB4-EB4698FD40C2}"/>
                    </a:ext>
                  </a:extLst>
                </p14:cNvPr>
                <p14:cNvContentPartPr/>
                <p14:nvPr/>
              </p14:nvContentPartPr>
              <p14:xfrm>
                <a:off x="4444701" y="2540520"/>
                <a:ext cx="56160" cy="75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FDA9AAC-F8E6-D075-7CB4-EB4698FD40C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35701" y="2531880"/>
                  <a:ext cx="73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CCF9396-EE95-80EF-6B89-6079FF7B98B7}"/>
                    </a:ext>
                  </a:extLst>
                </p14:cNvPr>
                <p14:cNvContentPartPr/>
                <p14:nvPr/>
              </p14:nvContentPartPr>
              <p14:xfrm>
                <a:off x="4516341" y="2532600"/>
                <a:ext cx="48240" cy="68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CCF9396-EE95-80EF-6B89-6079FF7B98B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07341" y="2523600"/>
                  <a:ext cx="65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9A6D295-4466-2D85-47C5-7B145DA2CB39}"/>
                    </a:ext>
                  </a:extLst>
                </p14:cNvPr>
                <p14:cNvContentPartPr/>
                <p14:nvPr/>
              </p14:nvContentPartPr>
              <p14:xfrm>
                <a:off x="4571781" y="2440800"/>
                <a:ext cx="64080" cy="179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9A6D295-4466-2D85-47C5-7B145DA2CB3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63141" y="2431800"/>
                  <a:ext cx="81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9D6A73A-B9CE-B3D2-2A76-A19567FCF581}"/>
                    </a:ext>
                  </a:extLst>
                </p14:cNvPr>
                <p14:cNvContentPartPr/>
                <p14:nvPr/>
              </p14:nvContentPartPr>
              <p14:xfrm>
                <a:off x="4667181" y="2559960"/>
                <a:ext cx="32040" cy="72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9D6A73A-B9CE-B3D2-2A76-A19567FCF58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58541" y="2551320"/>
                  <a:ext cx="49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55C54FF-9289-5FD3-AD66-E5A2E66E4969}"/>
                    </a:ext>
                  </a:extLst>
                </p14:cNvPr>
                <p14:cNvContentPartPr/>
                <p14:nvPr/>
              </p14:nvContentPartPr>
              <p14:xfrm>
                <a:off x="4722981" y="2456640"/>
                <a:ext cx="16200" cy="159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55C54FF-9289-5FD3-AD66-E5A2E66E496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13981" y="2447640"/>
                  <a:ext cx="33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EC1DA11-16B8-FE55-DCC7-2FD304AB8032}"/>
                    </a:ext>
                  </a:extLst>
                </p14:cNvPr>
                <p14:cNvContentPartPr/>
                <p14:nvPr/>
              </p14:nvContentPartPr>
              <p14:xfrm>
                <a:off x="4715061" y="2488320"/>
                <a:ext cx="24120" cy="32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EC1DA11-16B8-FE55-DCC7-2FD304AB80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06061" y="2479680"/>
                  <a:ext cx="41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BB136CB-1A3E-EAB3-41E6-07A47FE5CA84}"/>
                    </a:ext>
                  </a:extLst>
                </p14:cNvPr>
                <p14:cNvContentPartPr/>
                <p14:nvPr/>
              </p14:nvContentPartPr>
              <p14:xfrm>
                <a:off x="4786341" y="2559960"/>
                <a:ext cx="8280" cy="64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BB136CB-1A3E-EAB3-41E6-07A47FE5CA8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777701" y="2551320"/>
                  <a:ext cx="25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630F7E4-2196-29F5-0D80-A344935A1030}"/>
                    </a:ext>
                  </a:extLst>
                </p14:cNvPr>
                <p14:cNvContentPartPr/>
                <p14:nvPr/>
              </p14:nvContentPartPr>
              <p14:xfrm>
                <a:off x="4826301" y="2456640"/>
                <a:ext cx="16200" cy="32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630F7E4-2196-29F5-0D80-A344935A103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817301" y="2447640"/>
                  <a:ext cx="33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B46A418-37BC-D5E3-7968-3E30E80EA792}"/>
                    </a:ext>
                  </a:extLst>
                </p14:cNvPr>
                <p14:cNvContentPartPr/>
                <p14:nvPr/>
              </p14:nvContentPartPr>
              <p14:xfrm>
                <a:off x="4857981" y="2547720"/>
                <a:ext cx="32040" cy="84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B46A418-37BC-D5E3-7968-3E30E80EA7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49341" y="2538720"/>
                  <a:ext cx="49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34B9224-B777-0D0B-2850-FBB7E895A6C9}"/>
                    </a:ext>
                  </a:extLst>
                </p14:cNvPr>
                <p14:cNvContentPartPr/>
                <p14:nvPr/>
              </p14:nvContentPartPr>
              <p14:xfrm>
                <a:off x="4905861" y="2559960"/>
                <a:ext cx="64080" cy="135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34B9224-B777-0D0B-2850-FBB7E895A6C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96861" y="2551320"/>
                  <a:ext cx="817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25FBF80-B36E-6E58-05FD-9918ED6296C2}"/>
              </a:ext>
            </a:extLst>
          </p:cNvPr>
          <p:cNvGrpSpPr/>
          <p:nvPr/>
        </p:nvGrpSpPr>
        <p:grpSpPr>
          <a:xfrm>
            <a:off x="4595541" y="651600"/>
            <a:ext cx="1916640" cy="405720"/>
            <a:chOff x="4595541" y="651600"/>
            <a:chExt cx="1916640" cy="4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47240D2-5FF2-C663-DC28-5690AE199532}"/>
                    </a:ext>
                  </a:extLst>
                </p14:cNvPr>
                <p14:cNvContentPartPr/>
                <p14:nvPr/>
              </p14:nvContentPartPr>
              <p14:xfrm>
                <a:off x="4945461" y="651600"/>
                <a:ext cx="1566720" cy="405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47240D2-5FF2-C663-DC28-5690AE19953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36821" y="642960"/>
                  <a:ext cx="15843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512913-8868-96BC-12FA-C7FCC9374C41}"/>
                    </a:ext>
                  </a:extLst>
                </p14:cNvPr>
                <p14:cNvContentPartPr/>
                <p14:nvPr/>
              </p14:nvContentPartPr>
              <p14:xfrm>
                <a:off x="4675101" y="754920"/>
                <a:ext cx="358200" cy="39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512913-8868-96BC-12FA-C7FCC9374C4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666461" y="746280"/>
                  <a:ext cx="375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C23AB8C-526D-3487-FBEA-89EEBFDD8246}"/>
                    </a:ext>
                  </a:extLst>
                </p14:cNvPr>
                <p14:cNvContentPartPr/>
                <p14:nvPr/>
              </p14:nvContentPartPr>
              <p14:xfrm>
                <a:off x="4595541" y="691560"/>
                <a:ext cx="87840" cy="191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C23AB8C-526D-3487-FBEA-89EEBFDD824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86901" y="682560"/>
                  <a:ext cx="10548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5E44161-2148-23F5-15FE-A190EA79AAE5}"/>
              </a:ext>
            </a:extLst>
          </p:cNvPr>
          <p:cNvGrpSpPr/>
          <p:nvPr/>
        </p:nvGrpSpPr>
        <p:grpSpPr>
          <a:xfrm>
            <a:off x="3458661" y="556200"/>
            <a:ext cx="851040" cy="493200"/>
            <a:chOff x="3458661" y="556200"/>
            <a:chExt cx="851040" cy="4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08C2FA9-CF75-8B59-48C6-4273D3985BE3}"/>
                    </a:ext>
                  </a:extLst>
                </p14:cNvPr>
                <p14:cNvContentPartPr/>
                <p14:nvPr/>
              </p14:nvContentPartPr>
              <p14:xfrm>
                <a:off x="3458661" y="556200"/>
                <a:ext cx="326520" cy="16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08C2FA9-CF75-8B59-48C6-4273D3985BE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49661" y="547560"/>
                  <a:ext cx="344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40177B8-E8ED-9D24-AF19-F0EFAC0BF27D}"/>
                    </a:ext>
                  </a:extLst>
                </p14:cNvPr>
                <p14:cNvContentPartPr/>
                <p14:nvPr/>
              </p14:nvContentPartPr>
              <p14:xfrm>
                <a:off x="3713181" y="579960"/>
                <a:ext cx="32040" cy="231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40177B8-E8ED-9D24-AF19-F0EFAC0BF27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04181" y="571320"/>
                  <a:ext cx="49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1F64234-3E8D-C73D-C64E-BD767C81C0A6}"/>
                    </a:ext>
                  </a:extLst>
                </p14:cNvPr>
                <p14:cNvContentPartPr/>
                <p14:nvPr/>
              </p14:nvContentPartPr>
              <p14:xfrm>
                <a:off x="3808581" y="723240"/>
                <a:ext cx="16200" cy="64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1F64234-3E8D-C73D-C64E-BD767C81C0A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799581" y="714240"/>
                  <a:ext cx="33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C07F43C-5EA8-012A-D977-94E59FF99822}"/>
                    </a:ext>
                  </a:extLst>
                </p14:cNvPr>
                <p14:cNvContentPartPr/>
                <p14:nvPr/>
              </p14:nvContentPartPr>
              <p14:xfrm>
                <a:off x="3840261" y="643680"/>
                <a:ext cx="8280" cy="39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C07F43C-5EA8-012A-D977-94E59FF9982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831621" y="635040"/>
                  <a:ext cx="25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DB4976A-8875-7A0B-9F4F-8E2CB73DB2A4}"/>
                    </a:ext>
                  </a:extLst>
                </p14:cNvPr>
                <p14:cNvContentPartPr/>
                <p14:nvPr/>
              </p14:nvContentPartPr>
              <p14:xfrm>
                <a:off x="3871941" y="726840"/>
                <a:ext cx="183240" cy="77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DB4976A-8875-7A0B-9F4F-8E2CB73DB2A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863301" y="717840"/>
                  <a:ext cx="200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76C5324-29E3-0978-AEB3-90077B086523}"/>
                    </a:ext>
                  </a:extLst>
                </p14:cNvPr>
                <p14:cNvContentPartPr/>
                <p14:nvPr/>
              </p14:nvContentPartPr>
              <p14:xfrm>
                <a:off x="4046901" y="707400"/>
                <a:ext cx="95760" cy="103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76C5324-29E3-0978-AEB3-90077B08652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38261" y="698400"/>
                  <a:ext cx="113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82E8DFD-72D5-7340-C317-1188AF753AB0}"/>
                    </a:ext>
                  </a:extLst>
                </p14:cNvPr>
                <p14:cNvContentPartPr/>
                <p14:nvPr/>
              </p14:nvContentPartPr>
              <p14:xfrm>
                <a:off x="3848181" y="882360"/>
                <a:ext cx="75600" cy="119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82E8DFD-72D5-7340-C317-1188AF753AB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839541" y="873360"/>
                  <a:ext cx="93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29F5189-BAC9-60AC-9E49-213BDDAFF70F}"/>
                    </a:ext>
                  </a:extLst>
                </p14:cNvPr>
                <p14:cNvContentPartPr/>
                <p14:nvPr/>
              </p14:nvContentPartPr>
              <p14:xfrm>
                <a:off x="3959421" y="858240"/>
                <a:ext cx="8280" cy="159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29F5189-BAC9-60AC-9E49-213BDDAFF70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50781" y="849600"/>
                  <a:ext cx="25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D002C96-631E-35C2-28B2-ACE6F5097F52}"/>
                    </a:ext>
                  </a:extLst>
                </p14:cNvPr>
                <p14:cNvContentPartPr/>
                <p14:nvPr/>
              </p14:nvContentPartPr>
              <p14:xfrm>
                <a:off x="4023141" y="961920"/>
                <a:ext cx="8280" cy="356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D002C96-631E-35C2-28B2-ACE6F5097F5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14501" y="952920"/>
                  <a:ext cx="25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38F815-1ECC-6842-67CA-002AFA74CA70}"/>
                    </a:ext>
                  </a:extLst>
                </p14:cNvPr>
                <p14:cNvContentPartPr/>
                <p14:nvPr/>
              </p14:nvContentPartPr>
              <p14:xfrm>
                <a:off x="4054821" y="858240"/>
                <a:ext cx="360" cy="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38F815-1ECC-6842-67CA-002AFA74CA7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46181" y="849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BF98A31-6D36-F4AF-DCBE-C6281FC44B38}"/>
                    </a:ext>
                  </a:extLst>
                </p14:cNvPr>
                <p14:cNvContentPartPr/>
                <p14:nvPr/>
              </p14:nvContentPartPr>
              <p14:xfrm>
                <a:off x="4078941" y="937800"/>
                <a:ext cx="79920" cy="95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BF98A31-6D36-F4AF-DCBE-C6281FC44B3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069941" y="929160"/>
                  <a:ext cx="97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A09B2F3-E6B9-B675-47BB-9516025CBB3B}"/>
                    </a:ext>
                  </a:extLst>
                </p14:cNvPr>
                <p14:cNvContentPartPr/>
                <p14:nvPr/>
              </p14:nvContentPartPr>
              <p14:xfrm>
                <a:off x="4182261" y="937800"/>
                <a:ext cx="56160" cy="111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A09B2F3-E6B9-B675-47BB-9516025CBB3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173261" y="929160"/>
                  <a:ext cx="73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266B729-1BB6-8AC7-7B7D-D8AA86D915A5}"/>
                    </a:ext>
                  </a:extLst>
                </p14:cNvPr>
                <p14:cNvContentPartPr/>
                <p14:nvPr/>
              </p14:nvContentPartPr>
              <p14:xfrm>
                <a:off x="4269741" y="921960"/>
                <a:ext cx="39960" cy="119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266B729-1BB6-8AC7-7B7D-D8AA86D915A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60741" y="913320"/>
                  <a:ext cx="57600" cy="13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476965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 to do list - Meme by Erick-O.1234 :) Memedroid">
            <a:extLst>
              <a:ext uri="{FF2B5EF4-FFF2-40B4-BE49-F238E27FC236}">
                <a16:creationId xmlns:a16="http://schemas.microsoft.com/office/drawing/2014/main" id="{E3ED784D-6F6D-D7EE-C12A-31728C3410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655" y="1432561"/>
            <a:ext cx="5512690" cy="459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46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CD1B-A283-69E6-E890-70F17ADE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is Posted on GitHub!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7A824-4A09-D635-ECD6-2B0603642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4226560" cy="3566160"/>
          </a:xfrm>
        </p:spPr>
        <p:txBody>
          <a:bodyPr/>
          <a:lstStyle/>
          <a:p>
            <a:r>
              <a:rPr lang="en-US" dirty="0"/>
              <a:t>Ask me for link to repository!</a:t>
            </a:r>
          </a:p>
          <a:p>
            <a:r>
              <a:rPr lang="en-US" dirty="0">
                <a:hlinkClick r:id="rId2"/>
              </a:rPr>
              <a:t>https://github.com/GlacierAS/PIMC_demo</a:t>
            </a:r>
            <a:endParaRPr lang="en-US" dirty="0"/>
          </a:p>
          <a:p>
            <a:r>
              <a:rPr lang="en-US" dirty="0"/>
              <a:t>MIT License – Free for use/modify!</a:t>
            </a:r>
          </a:p>
          <a:p>
            <a:r>
              <a:rPr lang="en-US" dirty="0"/>
              <a:t>Nice LaTeX notes detailing all derivation!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C8CF3-22E7-0D39-4D45-1164125A6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35" y="2276473"/>
            <a:ext cx="6290145" cy="42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761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8464-7A1F-0974-77A6-0C77D18F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Misc. Topics for Further Reading: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3D6BBE-25F8-3B6E-DCD7-D90E37BB6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" y="2633472"/>
                <a:ext cx="10890928" cy="3818128"/>
              </a:xfrm>
            </p:spPr>
            <p:txBody>
              <a:bodyPr/>
              <a:lstStyle/>
              <a:p>
                <a:r>
                  <a:rPr lang="en-US" dirty="0"/>
                  <a:t>Many particles? Distinguishable, non interacting (Maxwell-Boltzmann Statistics) is easy!</a:t>
                </a:r>
              </a:p>
              <a:p>
                <a:r>
                  <a:rPr lang="en-US" dirty="0"/>
                  <a:t>Fermion and Bosons?</a:t>
                </a:r>
              </a:p>
              <a:p>
                <a:pPr lvl="1"/>
                <a:r>
                  <a:rPr lang="en-US" dirty="0"/>
                  <a:t>Fermi-Dirac Statistics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Bose-Einstein Statistics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We end up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of path integral.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3D6BBE-25F8-3B6E-DCD7-D90E37BB6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" y="2633472"/>
                <a:ext cx="10890928" cy="3818128"/>
              </a:xfrm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B0D819-8492-6C7E-2FDF-44B02FE7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70" y="3140202"/>
            <a:ext cx="3962400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3977E-1210-0EEF-4825-2945C7555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370" y="5032502"/>
            <a:ext cx="40259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8B512B-849A-6599-367A-B291FABA8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670" y="4016502"/>
            <a:ext cx="35433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4457B-C13C-8234-5A55-C1B27E72A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032" y="4156202"/>
            <a:ext cx="2133600" cy="52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201FB-F49D-0AE2-E0BD-C514DDF65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382" y="5337302"/>
            <a:ext cx="1612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158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7097-F6EA-0D0B-9418-03317BCA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5EB4B-D103-F20D-FB53-3E491B09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4240"/>
            <a:ext cx="10890928" cy="41879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Maestro, A.D. (2014). </a:t>
            </a:r>
            <a:r>
              <a:rPr lang="en-US" i="1" dirty="0"/>
              <a:t>Path Integral Monte Carlo and the Worm Algorithm in the Spatial Continuum</a:t>
            </a:r>
            <a:r>
              <a:rPr lang="en-US" dirty="0"/>
              <a:t>.</a:t>
            </a:r>
          </a:p>
          <a:p>
            <a:r>
              <a:rPr lang="en-CA" dirty="0"/>
              <a:t>Westbroek, M. J. E., King, P. R., </a:t>
            </a:r>
            <a:r>
              <a:rPr lang="en-CA" dirty="0" err="1"/>
              <a:t>Vvedensky</a:t>
            </a:r>
            <a:r>
              <a:rPr lang="en-CA" dirty="0"/>
              <a:t>, D. D., &amp; </a:t>
            </a:r>
            <a:r>
              <a:rPr lang="en-CA" dirty="0" err="1"/>
              <a:t>Dürr</a:t>
            </a:r>
            <a:r>
              <a:rPr lang="en-CA" dirty="0"/>
              <a:t>, S. (2018). </a:t>
            </a:r>
            <a:r>
              <a:rPr lang="en-CA" i="1" dirty="0"/>
              <a:t>User's guide to Monte Carlo methods for evaluating path integrals</a:t>
            </a:r>
            <a:r>
              <a:rPr lang="en-CA" dirty="0"/>
              <a:t>. American Journal of Physics, 86(4), 293–304.</a:t>
            </a:r>
          </a:p>
          <a:p>
            <a:r>
              <a:rPr lang="en-CA" dirty="0" err="1"/>
              <a:t>Ceperley</a:t>
            </a:r>
            <a:r>
              <a:rPr lang="en-CA" dirty="0"/>
              <a:t>, D. M. (1995). </a:t>
            </a:r>
            <a:r>
              <a:rPr lang="en-CA" i="1" dirty="0"/>
              <a:t>Path integrals in the theory of condensed helium</a:t>
            </a:r>
            <a:r>
              <a:rPr lang="en-CA" dirty="0"/>
              <a:t>. </a:t>
            </a:r>
            <a:r>
              <a:rPr lang="en-CA" i="1" dirty="0"/>
              <a:t>Reviews of Modern Physics, 67</a:t>
            </a:r>
            <a:r>
              <a:rPr lang="en-CA" dirty="0"/>
              <a:t>(2), 279–355. </a:t>
            </a:r>
          </a:p>
          <a:p>
            <a:r>
              <a:rPr lang="en-CA" dirty="0" err="1"/>
              <a:t>Creutz</a:t>
            </a:r>
            <a:r>
              <a:rPr lang="en-CA" dirty="0"/>
              <a:t>, M., &amp; Freedman, B. (1981). </a:t>
            </a:r>
            <a:r>
              <a:rPr lang="en-CA" i="1" dirty="0"/>
              <a:t>A statistical approach to quantum mechanics</a:t>
            </a:r>
            <a:r>
              <a:rPr lang="en-CA" dirty="0"/>
              <a:t>. Annals of Physics, 132(2), 427–462.</a:t>
            </a:r>
          </a:p>
          <a:p>
            <a:r>
              <a:rPr lang="en-CA" dirty="0"/>
              <a:t>Sankey, J. (2025). </a:t>
            </a:r>
            <a:r>
              <a:rPr lang="en-CA" i="1" dirty="0"/>
              <a:t>PHYS 362 Lecture notes on Statistical Mechanics</a:t>
            </a:r>
            <a:r>
              <a:rPr lang="en-CA" dirty="0"/>
              <a:t> [Course notes]. McGill University.</a:t>
            </a:r>
          </a:p>
          <a:p>
            <a:r>
              <a:rPr lang="en-CA" dirty="0"/>
              <a:t>Dasgupta, K. (2025). </a:t>
            </a:r>
            <a:r>
              <a:rPr lang="en-CA" i="1" dirty="0"/>
              <a:t>PHYS 551: Lecture on path integral</a:t>
            </a:r>
            <a:r>
              <a:rPr lang="en-CA" dirty="0"/>
              <a:t> [Blackboard lecture]. McGill University.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2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A9E23F-9000-87A8-04D0-28A52DF29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0536" y="1432843"/>
                <a:ext cx="10890928" cy="4828031"/>
              </a:xfrm>
            </p:spPr>
            <p:txBody>
              <a:bodyPr/>
              <a:lstStyle/>
              <a:p>
                <a:r>
                  <a:rPr lang="en-US" dirty="0"/>
                  <a:t>We partition time by inserting completeness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Each of the short time propagator can be sub into above. Collecting all terms, we have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A9E23F-9000-87A8-04D0-28A52DF29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0536" y="1432843"/>
                <a:ext cx="10890928" cy="4828031"/>
              </a:xfrm>
              <a:blipFill>
                <a:blip r:embed="rId2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ED0F81-DA23-D6C0-C360-0710EA667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1887574"/>
            <a:ext cx="5524500" cy="104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142FE-0523-C5DC-625B-00AB425CD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217" y="3341224"/>
            <a:ext cx="49530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1C8DA6-67CC-5804-64A7-F55E2379A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152" y="4326428"/>
            <a:ext cx="34163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92F0DE-32DA-63D0-592D-E59306D73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600" y="5012569"/>
            <a:ext cx="6908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85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A311-C3F8-5F93-EC12-547D28B5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C678-BA1E-A4C6-AC8C-F2819EADA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Path Integral</a:t>
            </a:r>
          </a:p>
          <a:p>
            <a:r>
              <a:rPr lang="en-US" dirty="0"/>
              <a:t>Show that Stat Mech = Path Integral (Euclidean Path).</a:t>
            </a:r>
          </a:p>
          <a:p>
            <a:r>
              <a:rPr lang="en-US" dirty="0"/>
              <a:t>Introduce to Markov Chain Monte Carlo (MCMC) Algorithm.</a:t>
            </a:r>
          </a:p>
          <a:p>
            <a:pPr lvl="1"/>
            <a:r>
              <a:rPr lang="en-US" dirty="0"/>
              <a:t>Metropolis Hasting Algorithm for Path Sampling.</a:t>
            </a:r>
          </a:p>
          <a:p>
            <a:r>
              <a:rPr lang="en-US" dirty="0"/>
              <a:t>Quantum Harmonic Oscillator Example.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EEB579-1377-853C-7B42-3234ADE1C202}"/>
                  </a:ext>
                </a:extLst>
              </p14:cNvPr>
              <p14:cNvContentPartPr/>
              <p14:nvPr/>
            </p14:nvContentPartPr>
            <p14:xfrm>
              <a:off x="954760" y="2864880"/>
              <a:ext cx="2296440" cy="61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EEB579-1377-853C-7B42-3234ADE1C2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120" y="2856240"/>
                <a:ext cx="2314080" cy="78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E996335-F9A1-63EA-4B6F-6BF93E497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40" y="2434352"/>
            <a:ext cx="3086100" cy="27764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713010-B2AB-5CF3-3958-4CDCB6389DCB}"/>
                  </a:ext>
                </a:extLst>
              </p14:cNvPr>
              <p14:cNvContentPartPr/>
              <p14:nvPr/>
            </p14:nvContentPartPr>
            <p14:xfrm>
              <a:off x="1036120" y="3545640"/>
              <a:ext cx="5842440" cy="142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713010-B2AB-5CF3-3958-4CDCB6389D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7480" y="3537000"/>
                <a:ext cx="5860080" cy="1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50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888DF-BE4F-85A5-41C5-8A289E60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What has it to do with stat mech 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4181A-1FC9-FA49-EC23-7CFE623B4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0442" y="5765290"/>
            <a:ext cx="7031117" cy="640705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cap="all" spc="300" dirty="0"/>
              <a:t>Goal: Formulate Stat Mech into Path Integral</a:t>
            </a:r>
          </a:p>
        </p:txBody>
      </p:sp>
      <p:pic>
        <p:nvPicPr>
          <p:cNvPr id="1030" name="Picture 6" descr="HD mspaint | Thinking Face Emoji 🤔">
            <a:extLst>
              <a:ext uri="{FF2B5EF4-FFF2-40B4-BE49-F238E27FC236}">
                <a16:creationId xmlns:a16="http://schemas.microsoft.com/office/drawing/2014/main" id="{08B68695-E16B-5599-7617-48E6AF7BF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6210" y="409300"/>
            <a:ext cx="3899580" cy="389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695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0BC2-7EBC-A3F6-2E71-2097908C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stat mech…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0DF879-981D-CDAB-5FCC-A9AA80BCD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a particle is residing in a thermal bath of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Partition Function:</a:t>
                </a:r>
              </a:p>
              <a:p>
                <a:endParaRPr lang="en-US" dirty="0"/>
              </a:p>
              <a:p>
                <a:r>
                  <a:rPr lang="en-US" dirty="0"/>
                  <a:t>Expectation Value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0DF879-981D-CDAB-5FCC-A9AA80BCD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F2A5C03-1035-CCC9-AB2A-92E48D82A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93" y="3170047"/>
            <a:ext cx="3213100" cy="99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F30779-2818-482B-F681-90357847D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176" y="4160219"/>
            <a:ext cx="27432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9C1F2-1C3A-7614-19B4-ADEBB4B88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626" y="5074191"/>
            <a:ext cx="4432300" cy="100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ED3355-C269-C43C-0D71-64BB3AB7B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640" y="3497803"/>
            <a:ext cx="3419103" cy="29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248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E224A-F43D-7002-28E7-6161A9F5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07BD3-2B3D-FA0A-2447-7F4E16691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It’s hard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for many particles…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Ugly…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507BD3-2B3D-FA0A-2447-7F4E16691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EEDCB3-63B1-5F7C-83B6-25D59FB08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52" y="3192615"/>
            <a:ext cx="6096000" cy="104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D3F30B-3995-0839-CD53-DDBE77DC5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964" y="4293315"/>
            <a:ext cx="32893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9F384-BD0F-6CBB-A7A9-7CBD5A954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928" y="2577770"/>
            <a:ext cx="4333652" cy="25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6624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E29F-2057-1698-E78B-D83C833E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find the partition function! 😭😭😭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86147-41DF-3B3E-1D15-3CCB1FB39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hard …</a:t>
            </a:r>
          </a:p>
          <a:p>
            <a:r>
              <a:rPr lang="en-US" dirty="0"/>
              <a:t>What can we calculate ?</a:t>
            </a:r>
          </a:p>
          <a:p>
            <a:r>
              <a:rPr lang="en-US" dirty="0"/>
              <a:t>Is there a way to avoid calculate partition function ? 🤔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00807-84A1-E2AF-81B2-2C2130F1A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045" y="2910072"/>
            <a:ext cx="18415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34295-E05A-1579-8487-CBF69663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795" y="3963663"/>
            <a:ext cx="24003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F5E4B-C281-0E6B-CB94-84A8BE8641E1}"/>
              </a:ext>
            </a:extLst>
          </p:cNvPr>
          <p:cNvSpPr txBox="1"/>
          <p:nvPr/>
        </p:nvSpPr>
        <p:spPr>
          <a:xfrm>
            <a:off x="1180214" y="4603898"/>
            <a:ext cx="6473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Eigenenergy and energy basis is the problem…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Maybe position basis?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C7D198-43E1-0AD0-0269-25CB1EB2D07D}"/>
              </a:ext>
            </a:extLst>
          </p:cNvPr>
          <p:cNvGrpSpPr/>
          <p:nvPr/>
        </p:nvGrpSpPr>
        <p:grpSpPr>
          <a:xfrm>
            <a:off x="7368028" y="2742924"/>
            <a:ext cx="3264840" cy="1956600"/>
            <a:chOff x="7368028" y="2742924"/>
            <a:chExt cx="3264840" cy="19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9A1568C-3129-F9F0-3C57-E02970588C30}"/>
                    </a:ext>
                  </a:extLst>
                </p14:cNvPr>
                <p14:cNvContentPartPr/>
                <p14:nvPr/>
              </p14:nvContentPartPr>
              <p14:xfrm>
                <a:off x="7474588" y="2828244"/>
                <a:ext cx="2333520" cy="1180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9A1568C-3129-F9F0-3C57-E02970588C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65588" y="2819244"/>
                  <a:ext cx="2351160" cy="11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3F72AA-48E2-7FC5-71FC-5168CBEAC278}"/>
                    </a:ext>
                  </a:extLst>
                </p14:cNvPr>
                <p14:cNvContentPartPr/>
                <p14:nvPr/>
              </p14:nvContentPartPr>
              <p14:xfrm>
                <a:off x="7368028" y="2944884"/>
                <a:ext cx="1754640" cy="797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3F72AA-48E2-7FC5-71FC-5168CBEAC2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59388" y="2936244"/>
                  <a:ext cx="17722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5195796-E5C8-9258-E245-A2167FDF2F21}"/>
                    </a:ext>
                  </a:extLst>
                </p14:cNvPr>
                <p14:cNvContentPartPr/>
                <p14:nvPr/>
              </p14:nvContentPartPr>
              <p14:xfrm>
                <a:off x="8144188" y="3848844"/>
                <a:ext cx="2425680" cy="829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5195796-E5C8-9258-E245-A2167FDF2F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35548" y="3839844"/>
                  <a:ext cx="244332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4AE571-FE31-5B6A-741C-9DD4EED2788D}"/>
                    </a:ext>
                  </a:extLst>
                </p14:cNvPr>
                <p14:cNvContentPartPr/>
                <p14:nvPr/>
              </p14:nvContentPartPr>
              <p14:xfrm>
                <a:off x="8739628" y="3795564"/>
                <a:ext cx="1520640" cy="903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4AE571-FE31-5B6A-741C-9DD4EED278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30988" y="3786924"/>
                  <a:ext cx="1538280" cy="9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4E6EE15-4065-9BA9-5C84-24485C2FB8D4}"/>
                    </a:ext>
                  </a:extLst>
                </p14:cNvPr>
                <p14:cNvContentPartPr/>
                <p14:nvPr/>
              </p14:nvContentPartPr>
              <p14:xfrm>
                <a:off x="10281508" y="2785404"/>
                <a:ext cx="360" cy="2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4E6EE15-4065-9BA9-5C84-24485C2FB8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72508" y="2776764"/>
                  <a:ext cx="18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577260-1746-ED84-51A3-F754AFC38EE1}"/>
                    </a:ext>
                  </a:extLst>
                </p14:cNvPr>
                <p14:cNvContentPartPr/>
                <p14:nvPr/>
              </p14:nvContentPartPr>
              <p14:xfrm>
                <a:off x="10430188" y="2742924"/>
                <a:ext cx="360" cy="32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577260-1746-ED84-51A3-F754AFC38E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21548" y="2734284"/>
                  <a:ext cx="18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7D1670-331C-BE40-9DA4-388CC53ACC54}"/>
                    </a:ext>
                  </a:extLst>
                </p14:cNvPr>
                <p14:cNvContentPartPr/>
                <p14:nvPr/>
              </p14:nvContentPartPr>
              <p14:xfrm>
                <a:off x="10260268" y="2944884"/>
                <a:ext cx="372600" cy="21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7D1670-331C-BE40-9DA4-388CC53ACC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51268" y="2936244"/>
                  <a:ext cx="390240" cy="23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FB80553-ED1E-B98A-71F6-D17E5812AE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21332" y="5213388"/>
            <a:ext cx="4432300" cy="10033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E0DCDD0-ACC9-A159-2D49-6A3FCF997BE0}"/>
              </a:ext>
            </a:extLst>
          </p:cNvPr>
          <p:cNvGrpSpPr/>
          <p:nvPr/>
        </p:nvGrpSpPr>
        <p:grpSpPr>
          <a:xfrm>
            <a:off x="9184023" y="5988223"/>
            <a:ext cx="550800" cy="412920"/>
            <a:chOff x="9184023" y="5988223"/>
            <a:chExt cx="55080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84DA341-9E56-B955-7942-6A9E63DCA31F}"/>
                    </a:ext>
                  </a:extLst>
                </p14:cNvPr>
                <p14:cNvContentPartPr/>
                <p14:nvPr/>
              </p14:nvContentPartPr>
              <p14:xfrm>
                <a:off x="9184023" y="5997223"/>
                <a:ext cx="177840" cy="213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84DA341-9E56-B955-7942-6A9E63DCA3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75383" y="5988223"/>
                  <a:ext cx="195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A5D134-AA0B-7CC4-6F08-B589CDF28334}"/>
                    </a:ext>
                  </a:extLst>
                </p14:cNvPr>
                <p14:cNvContentPartPr/>
                <p14:nvPr/>
              </p14:nvContentPartPr>
              <p14:xfrm>
                <a:off x="9281583" y="6298903"/>
                <a:ext cx="27000" cy="18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A5D134-AA0B-7CC4-6F08-B589CDF283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72943" y="6290263"/>
                  <a:ext cx="44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930660-4634-2424-D5B0-577C92CD496D}"/>
                    </a:ext>
                  </a:extLst>
                </p14:cNvPr>
                <p14:cNvContentPartPr/>
                <p14:nvPr/>
              </p14:nvContentPartPr>
              <p14:xfrm>
                <a:off x="9450423" y="5997223"/>
                <a:ext cx="115920" cy="266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930660-4634-2424-D5B0-577C92CD49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41423" y="5988223"/>
                  <a:ext cx="133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696CBF-91B9-E54A-A02F-851B01D02341}"/>
                    </a:ext>
                  </a:extLst>
                </p14:cNvPr>
                <p14:cNvContentPartPr/>
                <p14:nvPr/>
              </p14:nvContentPartPr>
              <p14:xfrm>
                <a:off x="9450423" y="6387823"/>
                <a:ext cx="9360" cy="13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696CBF-91B9-E54A-A02F-851B01D023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41423" y="6379183"/>
                  <a:ext cx="27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031A171-9698-2471-818B-EA18AC88816D}"/>
                    </a:ext>
                  </a:extLst>
                </p14:cNvPr>
                <p14:cNvContentPartPr/>
                <p14:nvPr/>
              </p14:nvContentPartPr>
              <p14:xfrm>
                <a:off x="9627903" y="5988223"/>
                <a:ext cx="106920" cy="266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031A171-9698-2471-818B-EA18AC88816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19263" y="5979583"/>
                  <a:ext cx="124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2AB452F-A3F2-1C47-F4DA-191CB047634D}"/>
                    </a:ext>
                  </a:extLst>
                </p14:cNvPr>
                <p14:cNvContentPartPr/>
                <p14:nvPr/>
              </p14:nvContentPartPr>
              <p14:xfrm>
                <a:off x="9610263" y="6378823"/>
                <a:ext cx="9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2AB452F-A3F2-1C47-F4DA-191CB04763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01263" y="6370183"/>
                  <a:ext cx="27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53401D-05B2-CCFB-51F8-6B30B0A3A048}"/>
              </a:ext>
            </a:extLst>
          </p:cNvPr>
          <p:cNvGrpSpPr/>
          <p:nvPr/>
        </p:nvGrpSpPr>
        <p:grpSpPr>
          <a:xfrm>
            <a:off x="10267263" y="6050503"/>
            <a:ext cx="532800" cy="320760"/>
            <a:chOff x="10267263" y="6050503"/>
            <a:chExt cx="53280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936167-FF2A-1299-AC0D-10EDB145D592}"/>
                    </a:ext>
                  </a:extLst>
                </p14:cNvPr>
                <p14:cNvContentPartPr/>
                <p14:nvPr/>
              </p14:nvContentPartPr>
              <p14:xfrm>
                <a:off x="10267263" y="6050503"/>
                <a:ext cx="142560" cy="312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936167-FF2A-1299-AC0D-10EDB145D59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258263" y="6041503"/>
                  <a:ext cx="1602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E192467-DB17-68D6-97C5-6830B9ADB3BC}"/>
                    </a:ext>
                  </a:extLst>
                </p14:cNvPr>
                <p14:cNvContentPartPr/>
                <p14:nvPr/>
              </p14:nvContentPartPr>
              <p14:xfrm>
                <a:off x="10462383" y="6231943"/>
                <a:ext cx="124560" cy="13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E192467-DB17-68D6-97C5-6830B9ADB3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53743" y="6223303"/>
                  <a:ext cx="142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F7321BB-BFD8-562C-DEF7-418578C13CD2}"/>
                    </a:ext>
                  </a:extLst>
                </p14:cNvPr>
                <p14:cNvContentPartPr/>
                <p14:nvPr/>
              </p14:nvContentPartPr>
              <p14:xfrm>
                <a:off x="10622223" y="6258583"/>
                <a:ext cx="177840" cy="102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F7321BB-BFD8-562C-DEF7-418578C13CD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13583" y="6249943"/>
                  <a:ext cx="195480" cy="1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8941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4708</TotalTime>
  <Words>1215</Words>
  <Application>Microsoft Macintosh PowerPoint</Application>
  <PresentationFormat>Widescreen</PresentationFormat>
  <Paragraphs>213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Cambria Math</vt:lpstr>
      <vt:lpstr>Grandview Display</vt:lpstr>
      <vt:lpstr>DashVTI</vt:lpstr>
      <vt:lpstr>Topics on Path Integral Monte Carlo</vt:lpstr>
      <vt:lpstr>TODO List:</vt:lpstr>
      <vt:lpstr>Review of Path Integral</vt:lpstr>
      <vt:lpstr>PowerPoint Presentation</vt:lpstr>
      <vt:lpstr>TODO List:</vt:lpstr>
      <vt:lpstr>What has it to do with stat mech ???</vt:lpstr>
      <vt:lpstr>Some stat mech…</vt:lpstr>
      <vt:lpstr>Problem…</vt:lpstr>
      <vt:lpstr>We can’t find the partition function! 😭😭😭</vt:lpstr>
      <vt:lpstr>Canonical form</vt:lpstr>
      <vt:lpstr>Canonical form</vt:lpstr>
      <vt:lpstr>Path Integral?????</vt:lpstr>
      <vt:lpstr>More carefully…</vt:lpstr>
      <vt:lpstr>Imaginary Time Path Integral</vt:lpstr>
      <vt:lpstr>Euclidean Action</vt:lpstr>
      <vt:lpstr>Back to stat mech</vt:lpstr>
      <vt:lpstr>Simplify the expectation value</vt:lpstr>
      <vt:lpstr>Now what?</vt:lpstr>
      <vt:lpstr>TODO List:</vt:lpstr>
      <vt:lpstr>Solving the Imaginary Time Path Integral</vt:lpstr>
      <vt:lpstr>Big Picture, Toy Example: Monte Carlo Methods for Solving Integrals</vt:lpstr>
      <vt:lpstr>Nonuniform sampling?</vt:lpstr>
      <vt:lpstr>Sketch of what we need to do…</vt:lpstr>
      <vt:lpstr>Metropolis-Hasting Algorithm : Markov Chain</vt:lpstr>
      <vt:lpstr>Markov Chain Implementation</vt:lpstr>
      <vt:lpstr>I talked and derived a lot. Why should you trust me?</vt:lpstr>
      <vt:lpstr>TODO List:</vt:lpstr>
      <vt:lpstr>Review: Quantum Harmonic Oscillator</vt:lpstr>
      <vt:lpstr>Review: Quantum Harmonic Oscillator</vt:lpstr>
      <vt:lpstr>Put Harmonic Oscillators in Thermal Bath</vt:lpstr>
      <vt:lpstr>Now let’s do it using PIMC</vt:lpstr>
      <vt:lpstr>Now let’s do it using PIMC</vt:lpstr>
      <vt:lpstr>Thermalization Example </vt:lpstr>
      <vt:lpstr>Autocorrelation Example</vt:lpstr>
      <vt:lpstr>Results</vt:lpstr>
      <vt:lpstr>PowerPoint Presentation</vt:lpstr>
      <vt:lpstr>Code is Posted on GitHub!</vt:lpstr>
      <vt:lpstr>Misc. Topics for Further Reading: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Yichen Dou</dc:creator>
  <cp:lastModifiedBy>Yichen Dou</cp:lastModifiedBy>
  <cp:revision>7</cp:revision>
  <dcterms:created xsi:type="dcterms:W3CDTF">2025-12-04T17:31:04Z</dcterms:created>
  <dcterms:modified xsi:type="dcterms:W3CDTF">2025-12-08T16:22:04Z</dcterms:modified>
</cp:coreProperties>
</file>